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16"/>
  </p:notesMasterIdLst>
  <p:handoutMasterIdLst>
    <p:handoutMasterId r:id="rId17"/>
  </p:handoutMasterIdLst>
  <p:sldIdLst>
    <p:sldId id="276" r:id="rId6"/>
    <p:sldId id="279" r:id="rId7"/>
    <p:sldId id="273" r:id="rId8"/>
    <p:sldId id="277" r:id="rId9"/>
    <p:sldId id="280" r:id="rId10"/>
    <p:sldId id="281" r:id="rId11"/>
    <p:sldId id="278" r:id="rId12"/>
    <p:sldId id="284" r:id="rId13"/>
    <p:sldId id="282" r:id="rId14"/>
    <p:sldId id="283" r:id="rId15"/>
  </p:sldIdLst>
  <p:sldSz cx="9144000" cy="6858000" type="screen4x3"/>
  <p:notesSz cx="7315200" cy="9601200"/>
  <p:defaultTextStyle>
    <a:defPPr>
      <a:defRPr lang="en-US"/>
    </a:defPPr>
    <a:lvl1pPr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Gill Sans MT" charset="0"/>
        <a:ea typeface="ＭＳ Ｐゴシック" charset="0"/>
        <a:cs typeface="ＭＳ Ｐゴシック" charset="0"/>
      </a:defRPr>
    </a:lvl5pPr>
    <a:lvl6pPr marL="2286000" algn="l" defTabSz="457200" rtl="0" eaLnBrk="1" latinLnBrk="0" hangingPunct="1">
      <a:defRPr kern="1200">
        <a:solidFill>
          <a:schemeClr val="tx1"/>
        </a:solidFill>
        <a:latin typeface="Gill Sans MT" charset="0"/>
        <a:ea typeface="ＭＳ Ｐゴシック" charset="0"/>
        <a:cs typeface="ＭＳ Ｐゴシック" charset="0"/>
      </a:defRPr>
    </a:lvl6pPr>
    <a:lvl7pPr marL="2743200" algn="l" defTabSz="457200" rtl="0" eaLnBrk="1" latinLnBrk="0" hangingPunct="1">
      <a:defRPr kern="1200">
        <a:solidFill>
          <a:schemeClr val="tx1"/>
        </a:solidFill>
        <a:latin typeface="Gill Sans MT" charset="0"/>
        <a:ea typeface="ＭＳ Ｐゴシック" charset="0"/>
        <a:cs typeface="ＭＳ Ｐゴシック" charset="0"/>
      </a:defRPr>
    </a:lvl7pPr>
    <a:lvl8pPr marL="3200400" algn="l" defTabSz="457200" rtl="0" eaLnBrk="1" latinLnBrk="0" hangingPunct="1">
      <a:defRPr kern="1200">
        <a:solidFill>
          <a:schemeClr val="tx1"/>
        </a:solidFill>
        <a:latin typeface="Gill Sans MT" charset="0"/>
        <a:ea typeface="ＭＳ Ｐゴシック" charset="0"/>
        <a:cs typeface="ＭＳ Ｐゴシック" charset="0"/>
      </a:defRPr>
    </a:lvl8pPr>
    <a:lvl9pPr marL="3657600" algn="l" defTabSz="457200" rtl="0" eaLnBrk="1" latinLnBrk="0" hangingPunct="1">
      <a:defRPr kern="1200">
        <a:solidFill>
          <a:schemeClr val="tx1"/>
        </a:solidFill>
        <a:latin typeface="Gill Sans MT" charset="0"/>
        <a:ea typeface="ＭＳ Ｐゴシック" charset="0"/>
        <a:cs typeface="ＭＳ Ｐゴシック" charset="0"/>
      </a:defRPr>
    </a:lvl9pPr>
  </p:defaultTextStyle>
  <p:extLst>
    <p:ext uri="{521415D9-36F7-43E2-AB2F-B90AF26B5E84}">
      <p14:sectionLst xmlns:p14="http://schemas.microsoft.com/office/powerpoint/2010/main">
        <p14:section name="Slide Templates and Examples" id="{85105826-A79D-9E46-9B24-1341EDE67C9C}">
          <p14:sldIdLst>
            <p14:sldId id="276"/>
            <p14:sldId id="279"/>
            <p14:sldId id="273"/>
            <p14:sldId id="277"/>
            <p14:sldId id="280"/>
            <p14:sldId id="281"/>
            <p14:sldId id="278"/>
            <p14:sldId id="284"/>
            <p14:sldId id="282"/>
            <p14:sldId id="283"/>
          </p14:sldIdLst>
        </p14:section>
      </p14:sectionLst>
    </p:ext>
    <p:ext uri="{EFAFB233-063F-42B5-8137-9DF3F51BA10A}">
      <p15:sldGuideLst xmlns:p15="http://schemas.microsoft.com/office/powerpoint/2012/main">
        <p15:guide id="1" orient="horz" pos="2341">
          <p15:clr>
            <a:srgbClr val="A4A3A4"/>
          </p15:clr>
        </p15:guide>
        <p15:guide id="2" pos="2907">
          <p15:clr>
            <a:srgbClr val="A4A3A4"/>
          </p15:clr>
        </p15:guide>
        <p15:guide id="3" orient="horz" pos="2347">
          <p15:clr>
            <a:srgbClr val="A4A3A4"/>
          </p15:clr>
        </p15:guide>
        <p15:guide id="4" pos="2846">
          <p15:clr>
            <a:srgbClr val="A4A3A4"/>
          </p15:clr>
        </p15:guide>
        <p15:guide id="5" orient="horz" pos="2581">
          <p15:clr>
            <a:srgbClr val="A4A3A4"/>
          </p15:clr>
        </p15:guide>
        <p15:guide id="6" orient="horz" pos="2914">
          <p15:clr>
            <a:srgbClr val="A4A3A4"/>
          </p15:clr>
        </p15:guide>
        <p15:guide id="7" pos="3255">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1" clrIdx="0"/>
  <p:cmAuthor id="1" name="Redmond, Mary" initials="RM" lastIdx="3" clrIdx="1">
    <p:extLst/>
  </p:cmAuthor>
  <p:cmAuthor id="2" name="Bolden, Meghan" initials="BM" lastIdx="2" clrIdx="2">
    <p:extLst>
      <p:ext uri="{19B8F6BF-5375-455C-9EA6-DF929625EA0E}">
        <p15:presenceInfo xmlns:p15="http://schemas.microsoft.com/office/powerpoint/2012/main" userId="S-1-5-21-1794262703-530063779-3795828387-45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B22"/>
    <a:srgbClr val="EB212E"/>
    <a:srgbClr val="7491A4"/>
    <a:srgbClr val="EB212D"/>
    <a:srgbClr val="506A7F"/>
    <a:srgbClr val="D60021"/>
    <a:srgbClr val="E00B28"/>
    <a:srgbClr val="00A1C9"/>
    <a:srgbClr val="78AF4A"/>
    <a:srgbClr val="D50B2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88026" autoAdjust="0"/>
  </p:normalViewPr>
  <p:slideViewPr>
    <p:cSldViewPr snapToGrid="0" snapToObjects="1" showGuides="1">
      <p:cViewPr varScale="1">
        <p:scale>
          <a:sx n="90" d="100"/>
          <a:sy n="90" d="100"/>
        </p:scale>
        <p:origin x="1434" y="66"/>
      </p:cViewPr>
      <p:guideLst>
        <p:guide orient="horz" pos="2341"/>
        <p:guide pos="2907"/>
        <p:guide orient="horz" pos="2347"/>
        <p:guide pos="2846"/>
        <p:guide orient="horz" pos="2581"/>
        <p:guide orient="horz" pos="2914"/>
        <p:guide pos="3255"/>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00" d="100"/>
          <a:sy n="100" d="100"/>
        </p:scale>
        <p:origin x="1806" y="-127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67248A-D03F-5D4E-A742-C02F1FB0F634}" type="doc">
      <dgm:prSet loTypeId="urn:microsoft.com/office/officeart/2005/8/layout/radial5" loCatId="" qsTypeId="urn:microsoft.com/office/officeart/2005/8/quickstyle/simple4" qsCatId="simple" csTypeId="urn:microsoft.com/office/officeart/2005/8/colors/accent1_2" csCatId="accent1" phldr="1"/>
      <dgm:spPr/>
      <dgm:t>
        <a:bodyPr/>
        <a:lstStyle/>
        <a:p>
          <a:endParaRPr lang="en-US"/>
        </a:p>
      </dgm:t>
    </dgm:pt>
    <dgm:pt modelId="{C238C86B-D1AB-D641-8514-57E35F12D209}">
      <dgm:prSet phldrT="[Text]" phldr="1"/>
      <dgm:spPr>
        <a:solidFill>
          <a:srgbClr val="EB212E"/>
        </a:solidFill>
        <a:effectLst/>
      </dgm:spPr>
      <dgm:t>
        <a:bodyPr/>
        <a:lstStyle/>
        <a:p>
          <a:endParaRPr lang="en-US" dirty="0"/>
        </a:p>
      </dgm:t>
    </dgm:pt>
    <dgm:pt modelId="{C01FBF6C-9C1E-764D-B4FD-396679BC937B}" type="parTrans" cxnId="{E425997B-3C0C-5946-805F-E72CC25ED4B3}">
      <dgm:prSet/>
      <dgm:spPr/>
      <dgm:t>
        <a:bodyPr/>
        <a:lstStyle/>
        <a:p>
          <a:endParaRPr lang="en-US"/>
        </a:p>
      </dgm:t>
    </dgm:pt>
    <dgm:pt modelId="{99B65825-1060-734C-A0EE-2CF355594A06}" type="sibTrans" cxnId="{E425997B-3C0C-5946-805F-E72CC25ED4B3}">
      <dgm:prSet/>
      <dgm:spPr/>
      <dgm:t>
        <a:bodyPr/>
        <a:lstStyle/>
        <a:p>
          <a:endParaRPr lang="en-US"/>
        </a:p>
      </dgm:t>
    </dgm:pt>
    <dgm:pt modelId="{D6064A91-B355-F248-B3EE-54CA1CA2A285}">
      <dgm:prSet phldrT="[Text]" phldr="1"/>
      <dgm:spPr>
        <a:solidFill>
          <a:srgbClr val="7491A4"/>
        </a:solidFill>
        <a:effectLst/>
      </dgm:spPr>
      <dgm:t>
        <a:bodyPr/>
        <a:lstStyle/>
        <a:p>
          <a:endParaRPr lang="en-US" dirty="0"/>
        </a:p>
      </dgm:t>
    </dgm:pt>
    <dgm:pt modelId="{58CCD511-C860-3E42-B462-201F3432458B}" type="parTrans" cxnId="{08495657-33B9-6748-8DC9-BEF2B5039594}">
      <dgm:prSet/>
      <dgm:spPr>
        <a:solidFill>
          <a:schemeClr val="bg2"/>
        </a:solidFill>
        <a:effectLst/>
      </dgm:spPr>
      <dgm:t>
        <a:bodyPr/>
        <a:lstStyle/>
        <a:p>
          <a:endParaRPr lang="en-US"/>
        </a:p>
      </dgm:t>
    </dgm:pt>
    <dgm:pt modelId="{DC2DB554-F912-CD44-A25B-F2D9B97B2689}" type="sibTrans" cxnId="{08495657-33B9-6748-8DC9-BEF2B5039594}">
      <dgm:prSet/>
      <dgm:spPr/>
      <dgm:t>
        <a:bodyPr/>
        <a:lstStyle/>
        <a:p>
          <a:endParaRPr lang="en-US"/>
        </a:p>
      </dgm:t>
    </dgm:pt>
    <dgm:pt modelId="{490F6ABD-E226-4F49-A2B7-EB05672C03C8}">
      <dgm:prSet phldrT="[Text]" phldr="1"/>
      <dgm:spPr>
        <a:solidFill>
          <a:srgbClr val="A32477"/>
        </a:solidFill>
        <a:effectLst/>
      </dgm:spPr>
      <dgm:t>
        <a:bodyPr/>
        <a:lstStyle/>
        <a:p>
          <a:endParaRPr lang="en-US"/>
        </a:p>
      </dgm:t>
    </dgm:pt>
    <dgm:pt modelId="{3D5C6B81-290E-5B41-8FBF-D4D47FB7658F}" type="parTrans" cxnId="{A24E07F5-0CDD-F64F-A74D-ED82C6FCCF51}">
      <dgm:prSet/>
      <dgm:spPr>
        <a:solidFill>
          <a:schemeClr val="bg2"/>
        </a:solidFill>
        <a:effectLst/>
      </dgm:spPr>
      <dgm:t>
        <a:bodyPr/>
        <a:lstStyle/>
        <a:p>
          <a:endParaRPr lang="en-US"/>
        </a:p>
      </dgm:t>
    </dgm:pt>
    <dgm:pt modelId="{26C563D6-AD43-A646-9EF2-528605FED29A}" type="sibTrans" cxnId="{A24E07F5-0CDD-F64F-A74D-ED82C6FCCF51}">
      <dgm:prSet/>
      <dgm:spPr/>
      <dgm:t>
        <a:bodyPr/>
        <a:lstStyle/>
        <a:p>
          <a:endParaRPr lang="en-US"/>
        </a:p>
      </dgm:t>
    </dgm:pt>
    <dgm:pt modelId="{CF62987F-9B4A-D847-948D-786BDC859132}">
      <dgm:prSet phldrT="[Text]" phldr="1"/>
      <dgm:spPr>
        <a:solidFill>
          <a:srgbClr val="F38230"/>
        </a:solidFill>
        <a:effectLst/>
      </dgm:spPr>
      <dgm:t>
        <a:bodyPr/>
        <a:lstStyle/>
        <a:p>
          <a:endParaRPr lang="en-US"/>
        </a:p>
      </dgm:t>
    </dgm:pt>
    <dgm:pt modelId="{773ECA26-AD74-FD41-86D7-967A9CD84A5A}" type="parTrans" cxnId="{81EB330D-12E4-FD4D-A7EE-95AA79755C6A}">
      <dgm:prSet/>
      <dgm:spPr>
        <a:solidFill>
          <a:schemeClr val="bg2"/>
        </a:solidFill>
        <a:effectLst/>
      </dgm:spPr>
      <dgm:t>
        <a:bodyPr/>
        <a:lstStyle/>
        <a:p>
          <a:endParaRPr lang="en-US"/>
        </a:p>
      </dgm:t>
    </dgm:pt>
    <dgm:pt modelId="{A4222FDC-01B6-464C-B4D4-A067CDA5A307}" type="sibTrans" cxnId="{81EB330D-12E4-FD4D-A7EE-95AA79755C6A}">
      <dgm:prSet/>
      <dgm:spPr/>
      <dgm:t>
        <a:bodyPr/>
        <a:lstStyle/>
        <a:p>
          <a:endParaRPr lang="en-US"/>
        </a:p>
      </dgm:t>
    </dgm:pt>
    <dgm:pt modelId="{574666C9-9808-3F46-8C76-55A636A78EE5}">
      <dgm:prSet phldrT="[Text]" phldr="1"/>
      <dgm:spPr>
        <a:solidFill>
          <a:srgbClr val="00A1C9"/>
        </a:solidFill>
        <a:effectLst/>
      </dgm:spPr>
      <dgm:t>
        <a:bodyPr/>
        <a:lstStyle/>
        <a:p>
          <a:endParaRPr lang="en-US"/>
        </a:p>
      </dgm:t>
    </dgm:pt>
    <dgm:pt modelId="{6F79198E-6BB9-FE4B-87A0-BEAB5A630F4C}" type="parTrans" cxnId="{EDA1C692-FA3D-BC47-B32F-D570C737B1CD}">
      <dgm:prSet/>
      <dgm:spPr>
        <a:solidFill>
          <a:schemeClr val="bg2"/>
        </a:solidFill>
        <a:effectLst/>
      </dgm:spPr>
      <dgm:t>
        <a:bodyPr/>
        <a:lstStyle/>
        <a:p>
          <a:endParaRPr lang="en-US"/>
        </a:p>
      </dgm:t>
    </dgm:pt>
    <dgm:pt modelId="{D377A9C1-BB97-9646-89E6-49E06B2EE90C}" type="sibTrans" cxnId="{EDA1C692-FA3D-BC47-B32F-D570C737B1CD}">
      <dgm:prSet/>
      <dgm:spPr/>
      <dgm:t>
        <a:bodyPr/>
        <a:lstStyle/>
        <a:p>
          <a:endParaRPr lang="en-US"/>
        </a:p>
      </dgm:t>
    </dgm:pt>
    <dgm:pt modelId="{77E16634-80EC-6140-92CC-80639E330F67}">
      <dgm:prSet/>
      <dgm:spPr>
        <a:solidFill>
          <a:srgbClr val="78AF4A"/>
        </a:solidFill>
        <a:effectLst/>
      </dgm:spPr>
      <dgm:t>
        <a:bodyPr/>
        <a:lstStyle/>
        <a:p>
          <a:r>
            <a:rPr lang="en-US" dirty="0"/>
            <a:t>[Text]</a:t>
          </a:r>
        </a:p>
      </dgm:t>
    </dgm:pt>
    <dgm:pt modelId="{560F410D-3011-6244-A89B-654D520E228D}" type="parTrans" cxnId="{DEB455A4-3445-6445-B75C-202B5FCAA20E}">
      <dgm:prSet/>
      <dgm:spPr>
        <a:solidFill>
          <a:schemeClr val="bg2"/>
        </a:solidFill>
        <a:effectLst/>
      </dgm:spPr>
      <dgm:t>
        <a:bodyPr/>
        <a:lstStyle/>
        <a:p>
          <a:endParaRPr lang="en-US"/>
        </a:p>
      </dgm:t>
    </dgm:pt>
    <dgm:pt modelId="{237D5DFD-8251-8A42-9DB1-B7201ACE0954}" type="sibTrans" cxnId="{DEB455A4-3445-6445-B75C-202B5FCAA20E}">
      <dgm:prSet/>
      <dgm:spPr/>
      <dgm:t>
        <a:bodyPr/>
        <a:lstStyle/>
        <a:p>
          <a:endParaRPr lang="en-US"/>
        </a:p>
      </dgm:t>
    </dgm:pt>
    <dgm:pt modelId="{BA1F57E3-B7A4-724A-BD5B-FF5335A2E314}" type="pres">
      <dgm:prSet presAssocID="{4C67248A-D03F-5D4E-A742-C02F1FB0F634}" presName="Name0" presStyleCnt="0">
        <dgm:presLayoutVars>
          <dgm:chMax val="1"/>
          <dgm:dir/>
          <dgm:animLvl val="ctr"/>
          <dgm:resizeHandles val="exact"/>
        </dgm:presLayoutVars>
      </dgm:prSet>
      <dgm:spPr/>
    </dgm:pt>
    <dgm:pt modelId="{FE24553E-670E-C045-A49E-186C2789162C}" type="pres">
      <dgm:prSet presAssocID="{C238C86B-D1AB-D641-8514-57E35F12D209}" presName="centerShape" presStyleLbl="node0" presStyleIdx="0" presStyleCnt="1"/>
      <dgm:spPr/>
    </dgm:pt>
    <dgm:pt modelId="{C8C65BD7-2299-DC4A-B04A-2D634FD231E4}" type="pres">
      <dgm:prSet presAssocID="{58CCD511-C860-3E42-B462-201F3432458B}" presName="parTrans" presStyleLbl="sibTrans2D1" presStyleIdx="0" presStyleCnt="5"/>
      <dgm:spPr/>
    </dgm:pt>
    <dgm:pt modelId="{548FEF60-7EC8-9F44-9EE8-048A7FAC38FE}" type="pres">
      <dgm:prSet presAssocID="{58CCD511-C860-3E42-B462-201F3432458B}" presName="connectorText" presStyleLbl="sibTrans2D1" presStyleIdx="0" presStyleCnt="5"/>
      <dgm:spPr/>
    </dgm:pt>
    <dgm:pt modelId="{7D341172-2F5A-414D-80B0-B28E6119207B}" type="pres">
      <dgm:prSet presAssocID="{D6064A91-B355-F248-B3EE-54CA1CA2A285}" presName="node" presStyleLbl="node1" presStyleIdx="0" presStyleCnt="5">
        <dgm:presLayoutVars>
          <dgm:bulletEnabled val="1"/>
        </dgm:presLayoutVars>
      </dgm:prSet>
      <dgm:spPr/>
    </dgm:pt>
    <dgm:pt modelId="{CCA89D93-6B98-2746-A840-2479672BA98F}" type="pres">
      <dgm:prSet presAssocID="{560F410D-3011-6244-A89B-654D520E228D}" presName="parTrans" presStyleLbl="sibTrans2D1" presStyleIdx="1" presStyleCnt="5"/>
      <dgm:spPr/>
    </dgm:pt>
    <dgm:pt modelId="{234EF596-56B8-4F4E-82CF-4A0130581DE0}" type="pres">
      <dgm:prSet presAssocID="{560F410D-3011-6244-A89B-654D520E228D}" presName="connectorText" presStyleLbl="sibTrans2D1" presStyleIdx="1" presStyleCnt="5"/>
      <dgm:spPr/>
    </dgm:pt>
    <dgm:pt modelId="{866DA06C-A216-634D-A2B9-59A1A926F01E}" type="pres">
      <dgm:prSet presAssocID="{77E16634-80EC-6140-92CC-80639E330F67}" presName="node" presStyleLbl="node1" presStyleIdx="1" presStyleCnt="5">
        <dgm:presLayoutVars>
          <dgm:bulletEnabled val="1"/>
        </dgm:presLayoutVars>
      </dgm:prSet>
      <dgm:spPr/>
    </dgm:pt>
    <dgm:pt modelId="{AED25B52-AE4C-A549-88F7-6A7827E45299}" type="pres">
      <dgm:prSet presAssocID="{3D5C6B81-290E-5B41-8FBF-D4D47FB7658F}" presName="parTrans" presStyleLbl="sibTrans2D1" presStyleIdx="2" presStyleCnt="5"/>
      <dgm:spPr/>
    </dgm:pt>
    <dgm:pt modelId="{22B42543-377A-F44E-99ED-2A134E5A585B}" type="pres">
      <dgm:prSet presAssocID="{3D5C6B81-290E-5B41-8FBF-D4D47FB7658F}" presName="connectorText" presStyleLbl="sibTrans2D1" presStyleIdx="2" presStyleCnt="5"/>
      <dgm:spPr/>
    </dgm:pt>
    <dgm:pt modelId="{346712BE-0BB8-F64F-A3A4-D895845833A6}" type="pres">
      <dgm:prSet presAssocID="{490F6ABD-E226-4F49-A2B7-EB05672C03C8}" presName="node" presStyleLbl="node1" presStyleIdx="2" presStyleCnt="5">
        <dgm:presLayoutVars>
          <dgm:bulletEnabled val="1"/>
        </dgm:presLayoutVars>
      </dgm:prSet>
      <dgm:spPr/>
    </dgm:pt>
    <dgm:pt modelId="{2988E3E2-0405-684D-968A-20D6F3CA1DFA}" type="pres">
      <dgm:prSet presAssocID="{773ECA26-AD74-FD41-86D7-967A9CD84A5A}" presName="parTrans" presStyleLbl="sibTrans2D1" presStyleIdx="3" presStyleCnt="5"/>
      <dgm:spPr/>
    </dgm:pt>
    <dgm:pt modelId="{700D5270-3F55-414D-9931-A09756894CE9}" type="pres">
      <dgm:prSet presAssocID="{773ECA26-AD74-FD41-86D7-967A9CD84A5A}" presName="connectorText" presStyleLbl="sibTrans2D1" presStyleIdx="3" presStyleCnt="5"/>
      <dgm:spPr/>
    </dgm:pt>
    <dgm:pt modelId="{E28C1DF2-C897-2248-975A-33A5B76D5108}" type="pres">
      <dgm:prSet presAssocID="{CF62987F-9B4A-D847-948D-786BDC859132}" presName="node" presStyleLbl="node1" presStyleIdx="3" presStyleCnt="5">
        <dgm:presLayoutVars>
          <dgm:bulletEnabled val="1"/>
        </dgm:presLayoutVars>
      </dgm:prSet>
      <dgm:spPr/>
    </dgm:pt>
    <dgm:pt modelId="{58E450A2-8E03-BE4D-97B3-7E98C21160AA}" type="pres">
      <dgm:prSet presAssocID="{6F79198E-6BB9-FE4B-87A0-BEAB5A630F4C}" presName="parTrans" presStyleLbl="sibTrans2D1" presStyleIdx="4" presStyleCnt="5"/>
      <dgm:spPr/>
    </dgm:pt>
    <dgm:pt modelId="{28926BCA-5B9C-A645-80B0-1EB414330B62}" type="pres">
      <dgm:prSet presAssocID="{6F79198E-6BB9-FE4B-87A0-BEAB5A630F4C}" presName="connectorText" presStyleLbl="sibTrans2D1" presStyleIdx="4" presStyleCnt="5"/>
      <dgm:spPr/>
    </dgm:pt>
    <dgm:pt modelId="{21165D53-831C-7F41-9F71-C87FE99DE6ED}" type="pres">
      <dgm:prSet presAssocID="{574666C9-9808-3F46-8C76-55A636A78EE5}" presName="node" presStyleLbl="node1" presStyleIdx="4" presStyleCnt="5">
        <dgm:presLayoutVars>
          <dgm:bulletEnabled val="1"/>
        </dgm:presLayoutVars>
      </dgm:prSet>
      <dgm:spPr/>
    </dgm:pt>
  </dgm:ptLst>
  <dgm:cxnLst>
    <dgm:cxn modelId="{81EB330D-12E4-FD4D-A7EE-95AA79755C6A}" srcId="{C238C86B-D1AB-D641-8514-57E35F12D209}" destId="{CF62987F-9B4A-D847-948D-786BDC859132}" srcOrd="3" destOrd="0" parTransId="{773ECA26-AD74-FD41-86D7-967A9CD84A5A}" sibTransId="{A4222FDC-01B6-464C-B4D4-A067CDA5A307}"/>
    <dgm:cxn modelId="{8DFA5C1F-F50B-DF4F-B1EF-2C73CE54C51A}" type="presOf" srcId="{490F6ABD-E226-4F49-A2B7-EB05672C03C8}" destId="{346712BE-0BB8-F64F-A3A4-D895845833A6}" srcOrd="0" destOrd="0" presId="urn:microsoft.com/office/officeart/2005/8/layout/radial5"/>
    <dgm:cxn modelId="{D2A31B35-3D20-B64D-BF87-9C2CA0A8FF5F}" type="presOf" srcId="{C238C86B-D1AB-D641-8514-57E35F12D209}" destId="{FE24553E-670E-C045-A49E-186C2789162C}" srcOrd="0" destOrd="0" presId="urn:microsoft.com/office/officeart/2005/8/layout/radial5"/>
    <dgm:cxn modelId="{82ECB835-8014-DF43-83EE-07EE5F8093F8}" type="presOf" srcId="{58CCD511-C860-3E42-B462-201F3432458B}" destId="{C8C65BD7-2299-DC4A-B04A-2D634FD231E4}" srcOrd="0" destOrd="0" presId="urn:microsoft.com/office/officeart/2005/8/layout/radial5"/>
    <dgm:cxn modelId="{15CC523A-6BF6-B14E-9848-5ADB5F2832E5}" type="presOf" srcId="{6F79198E-6BB9-FE4B-87A0-BEAB5A630F4C}" destId="{28926BCA-5B9C-A645-80B0-1EB414330B62}" srcOrd="1" destOrd="0" presId="urn:microsoft.com/office/officeart/2005/8/layout/radial5"/>
    <dgm:cxn modelId="{3DB5CC40-6C8D-8542-8828-B420136ADC30}" type="presOf" srcId="{3D5C6B81-290E-5B41-8FBF-D4D47FB7658F}" destId="{22B42543-377A-F44E-99ED-2A134E5A585B}" srcOrd="1" destOrd="0" presId="urn:microsoft.com/office/officeart/2005/8/layout/radial5"/>
    <dgm:cxn modelId="{6F774145-8222-E943-965C-6ED287C5DD01}" type="presOf" srcId="{574666C9-9808-3F46-8C76-55A636A78EE5}" destId="{21165D53-831C-7F41-9F71-C87FE99DE6ED}" srcOrd="0" destOrd="0" presId="urn:microsoft.com/office/officeart/2005/8/layout/radial5"/>
    <dgm:cxn modelId="{2AC9756B-7A6A-3640-BF0E-EB4C756B3FA7}" type="presOf" srcId="{560F410D-3011-6244-A89B-654D520E228D}" destId="{234EF596-56B8-4F4E-82CF-4A0130581DE0}" srcOrd="1" destOrd="0" presId="urn:microsoft.com/office/officeart/2005/8/layout/radial5"/>
    <dgm:cxn modelId="{08495657-33B9-6748-8DC9-BEF2B5039594}" srcId="{C238C86B-D1AB-D641-8514-57E35F12D209}" destId="{D6064A91-B355-F248-B3EE-54CA1CA2A285}" srcOrd="0" destOrd="0" parTransId="{58CCD511-C860-3E42-B462-201F3432458B}" sibTransId="{DC2DB554-F912-CD44-A25B-F2D9B97B2689}"/>
    <dgm:cxn modelId="{221C837B-2900-714A-9424-C8EBBEAB8537}" type="presOf" srcId="{77E16634-80EC-6140-92CC-80639E330F67}" destId="{866DA06C-A216-634D-A2B9-59A1A926F01E}" srcOrd="0" destOrd="0" presId="urn:microsoft.com/office/officeart/2005/8/layout/radial5"/>
    <dgm:cxn modelId="{E425997B-3C0C-5946-805F-E72CC25ED4B3}" srcId="{4C67248A-D03F-5D4E-A742-C02F1FB0F634}" destId="{C238C86B-D1AB-D641-8514-57E35F12D209}" srcOrd="0" destOrd="0" parTransId="{C01FBF6C-9C1E-764D-B4FD-396679BC937B}" sibTransId="{99B65825-1060-734C-A0EE-2CF355594A06}"/>
    <dgm:cxn modelId="{DCC4C891-DC4A-844E-A58A-E72DB080F3DC}" type="presOf" srcId="{4C67248A-D03F-5D4E-A742-C02F1FB0F634}" destId="{BA1F57E3-B7A4-724A-BD5B-FF5335A2E314}" srcOrd="0" destOrd="0" presId="urn:microsoft.com/office/officeart/2005/8/layout/radial5"/>
    <dgm:cxn modelId="{EDA1C692-FA3D-BC47-B32F-D570C737B1CD}" srcId="{C238C86B-D1AB-D641-8514-57E35F12D209}" destId="{574666C9-9808-3F46-8C76-55A636A78EE5}" srcOrd="4" destOrd="0" parTransId="{6F79198E-6BB9-FE4B-87A0-BEAB5A630F4C}" sibTransId="{D377A9C1-BB97-9646-89E6-49E06B2EE90C}"/>
    <dgm:cxn modelId="{DEB455A4-3445-6445-B75C-202B5FCAA20E}" srcId="{C238C86B-D1AB-D641-8514-57E35F12D209}" destId="{77E16634-80EC-6140-92CC-80639E330F67}" srcOrd="1" destOrd="0" parTransId="{560F410D-3011-6244-A89B-654D520E228D}" sibTransId="{237D5DFD-8251-8A42-9DB1-B7201ACE0954}"/>
    <dgm:cxn modelId="{3BDC5DB6-3DCD-EB42-97C9-7DA0AE880F15}" type="presOf" srcId="{6F79198E-6BB9-FE4B-87A0-BEAB5A630F4C}" destId="{58E450A2-8E03-BE4D-97B3-7E98C21160AA}" srcOrd="0" destOrd="0" presId="urn:microsoft.com/office/officeart/2005/8/layout/radial5"/>
    <dgm:cxn modelId="{1C35D2CF-7680-9840-B47B-8BAE83802480}" type="presOf" srcId="{D6064A91-B355-F248-B3EE-54CA1CA2A285}" destId="{7D341172-2F5A-414D-80B0-B28E6119207B}" srcOrd="0" destOrd="0" presId="urn:microsoft.com/office/officeart/2005/8/layout/radial5"/>
    <dgm:cxn modelId="{698C55DB-4CCC-9C40-88CB-7A73EA936AA3}" type="presOf" srcId="{3D5C6B81-290E-5B41-8FBF-D4D47FB7658F}" destId="{AED25B52-AE4C-A549-88F7-6A7827E45299}" srcOrd="0" destOrd="0" presId="urn:microsoft.com/office/officeart/2005/8/layout/radial5"/>
    <dgm:cxn modelId="{18DBE4DE-031F-6C4B-8F47-9E416953F47C}" type="presOf" srcId="{560F410D-3011-6244-A89B-654D520E228D}" destId="{CCA89D93-6B98-2746-A840-2479672BA98F}" srcOrd="0" destOrd="0" presId="urn:microsoft.com/office/officeart/2005/8/layout/radial5"/>
    <dgm:cxn modelId="{B7CDF9EE-646F-2A41-AFF0-C838621193D7}" type="presOf" srcId="{773ECA26-AD74-FD41-86D7-967A9CD84A5A}" destId="{2988E3E2-0405-684D-968A-20D6F3CA1DFA}" srcOrd="0" destOrd="0" presId="urn:microsoft.com/office/officeart/2005/8/layout/radial5"/>
    <dgm:cxn modelId="{A24E07F5-0CDD-F64F-A74D-ED82C6FCCF51}" srcId="{C238C86B-D1AB-D641-8514-57E35F12D209}" destId="{490F6ABD-E226-4F49-A2B7-EB05672C03C8}" srcOrd="2" destOrd="0" parTransId="{3D5C6B81-290E-5B41-8FBF-D4D47FB7658F}" sibTransId="{26C563D6-AD43-A646-9EF2-528605FED29A}"/>
    <dgm:cxn modelId="{B3C613F6-3B6E-E640-8599-DCE112C48770}" type="presOf" srcId="{773ECA26-AD74-FD41-86D7-967A9CD84A5A}" destId="{700D5270-3F55-414D-9931-A09756894CE9}" srcOrd="1" destOrd="0" presId="urn:microsoft.com/office/officeart/2005/8/layout/radial5"/>
    <dgm:cxn modelId="{CA3F99F6-08D8-4E4D-A596-0F5D447DB455}" type="presOf" srcId="{CF62987F-9B4A-D847-948D-786BDC859132}" destId="{E28C1DF2-C897-2248-975A-33A5B76D5108}" srcOrd="0" destOrd="0" presId="urn:microsoft.com/office/officeart/2005/8/layout/radial5"/>
    <dgm:cxn modelId="{A087F6FE-235C-C24F-BCA5-1C67C73862FB}" type="presOf" srcId="{58CCD511-C860-3E42-B462-201F3432458B}" destId="{548FEF60-7EC8-9F44-9EE8-048A7FAC38FE}" srcOrd="1" destOrd="0" presId="urn:microsoft.com/office/officeart/2005/8/layout/radial5"/>
    <dgm:cxn modelId="{4A4E7D66-D3EE-9A49-916F-CB725F3E261C}" type="presParOf" srcId="{BA1F57E3-B7A4-724A-BD5B-FF5335A2E314}" destId="{FE24553E-670E-C045-A49E-186C2789162C}" srcOrd="0" destOrd="0" presId="urn:microsoft.com/office/officeart/2005/8/layout/radial5"/>
    <dgm:cxn modelId="{97E8CEA6-8B4D-C347-BE6C-040E8D258C3C}" type="presParOf" srcId="{BA1F57E3-B7A4-724A-BD5B-FF5335A2E314}" destId="{C8C65BD7-2299-DC4A-B04A-2D634FD231E4}" srcOrd="1" destOrd="0" presId="urn:microsoft.com/office/officeart/2005/8/layout/radial5"/>
    <dgm:cxn modelId="{0F353F5F-BDB8-3B44-AB53-C35B4019FF8A}" type="presParOf" srcId="{C8C65BD7-2299-DC4A-B04A-2D634FD231E4}" destId="{548FEF60-7EC8-9F44-9EE8-048A7FAC38FE}" srcOrd="0" destOrd="0" presId="urn:microsoft.com/office/officeart/2005/8/layout/radial5"/>
    <dgm:cxn modelId="{59FD032E-6095-CB41-82DA-ADB09A96BCBA}" type="presParOf" srcId="{BA1F57E3-B7A4-724A-BD5B-FF5335A2E314}" destId="{7D341172-2F5A-414D-80B0-B28E6119207B}" srcOrd="2" destOrd="0" presId="urn:microsoft.com/office/officeart/2005/8/layout/radial5"/>
    <dgm:cxn modelId="{AAE71CE8-543A-D645-9670-087D13C13199}" type="presParOf" srcId="{BA1F57E3-B7A4-724A-BD5B-FF5335A2E314}" destId="{CCA89D93-6B98-2746-A840-2479672BA98F}" srcOrd="3" destOrd="0" presId="urn:microsoft.com/office/officeart/2005/8/layout/radial5"/>
    <dgm:cxn modelId="{6B6085CD-B0DD-654F-AF92-884F1EC30EC4}" type="presParOf" srcId="{CCA89D93-6B98-2746-A840-2479672BA98F}" destId="{234EF596-56B8-4F4E-82CF-4A0130581DE0}" srcOrd="0" destOrd="0" presId="urn:microsoft.com/office/officeart/2005/8/layout/radial5"/>
    <dgm:cxn modelId="{8BE2218D-495B-DF41-B3B5-652EEB7B0E23}" type="presParOf" srcId="{BA1F57E3-B7A4-724A-BD5B-FF5335A2E314}" destId="{866DA06C-A216-634D-A2B9-59A1A926F01E}" srcOrd="4" destOrd="0" presId="urn:microsoft.com/office/officeart/2005/8/layout/radial5"/>
    <dgm:cxn modelId="{03C3B841-C93E-F74E-BB2B-9A8A739BAD0D}" type="presParOf" srcId="{BA1F57E3-B7A4-724A-BD5B-FF5335A2E314}" destId="{AED25B52-AE4C-A549-88F7-6A7827E45299}" srcOrd="5" destOrd="0" presId="urn:microsoft.com/office/officeart/2005/8/layout/radial5"/>
    <dgm:cxn modelId="{A72AC8C3-9F02-F145-9EA8-F5696899000B}" type="presParOf" srcId="{AED25B52-AE4C-A549-88F7-6A7827E45299}" destId="{22B42543-377A-F44E-99ED-2A134E5A585B}" srcOrd="0" destOrd="0" presId="urn:microsoft.com/office/officeart/2005/8/layout/radial5"/>
    <dgm:cxn modelId="{A526602F-5F51-0144-BDB1-EBA528D5FC43}" type="presParOf" srcId="{BA1F57E3-B7A4-724A-BD5B-FF5335A2E314}" destId="{346712BE-0BB8-F64F-A3A4-D895845833A6}" srcOrd="6" destOrd="0" presId="urn:microsoft.com/office/officeart/2005/8/layout/radial5"/>
    <dgm:cxn modelId="{AE023807-46FC-CF4E-ABFB-6DE20A735C50}" type="presParOf" srcId="{BA1F57E3-B7A4-724A-BD5B-FF5335A2E314}" destId="{2988E3E2-0405-684D-968A-20D6F3CA1DFA}" srcOrd="7" destOrd="0" presId="urn:microsoft.com/office/officeart/2005/8/layout/radial5"/>
    <dgm:cxn modelId="{DA22E979-41FB-C146-B6E2-CD8F8913C46A}" type="presParOf" srcId="{2988E3E2-0405-684D-968A-20D6F3CA1DFA}" destId="{700D5270-3F55-414D-9931-A09756894CE9}" srcOrd="0" destOrd="0" presId="urn:microsoft.com/office/officeart/2005/8/layout/radial5"/>
    <dgm:cxn modelId="{CDE9C583-75B1-C94C-BF44-C9F37DD70927}" type="presParOf" srcId="{BA1F57E3-B7A4-724A-BD5B-FF5335A2E314}" destId="{E28C1DF2-C897-2248-975A-33A5B76D5108}" srcOrd="8" destOrd="0" presId="urn:microsoft.com/office/officeart/2005/8/layout/radial5"/>
    <dgm:cxn modelId="{CFAF67F1-C74F-5B4A-A371-97C4D8C93C7E}" type="presParOf" srcId="{BA1F57E3-B7A4-724A-BD5B-FF5335A2E314}" destId="{58E450A2-8E03-BE4D-97B3-7E98C21160AA}" srcOrd="9" destOrd="0" presId="urn:microsoft.com/office/officeart/2005/8/layout/radial5"/>
    <dgm:cxn modelId="{0606A683-3D4C-264A-9E91-09554B2DCD8C}" type="presParOf" srcId="{58E450A2-8E03-BE4D-97B3-7E98C21160AA}" destId="{28926BCA-5B9C-A645-80B0-1EB414330B62}" srcOrd="0" destOrd="0" presId="urn:microsoft.com/office/officeart/2005/8/layout/radial5"/>
    <dgm:cxn modelId="{9976C848-3FE2-C04D-9DD3-E6900A0D0B9A}" type="presParOf" srcId="{BA1F57E3-B7A4-724A-BD5B-FF5335A2E314}" destId="{21165D53-831C-7F41-9F71-C87FE99DE6ED}" srcOrd="1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9E7EE8-E130-3044-9A23-9C85FD9BD2C5}" type="doc">
      <dgm:prSet loTypeId="urn:microsoft.com/office/officeart/2005/8/layout/vList3" loCatId="" qsTypeId="urn:microsoft.com/office/officeart/2005/8/quickstyle/simple1" qsCatId="simple" csTypeId="urn:microsoft.com/office/officeart/2005/8/colors/accent1_2" csCatId="accent1" phldr="1"/>
      <dgm:spPr/>
    </dgm:pt>
    <dgm:pt modelId="{BFEFAB3A-3DED-3842-AAD8-C3AA354C89EF}">
      <dgm:prSet phldrT="[Text]"/>
      <dgm:spPr>
        <a:solidFill>
          <a:srgbClr val="7491A4"/>
        </a:solidFill>
      </dgm:spPr>
      <dgm:t>
        <a:bodyPr anchor="ctr" anchorCtr="0"/>
        <a:lstStyle/>
        <a:p>
          <a:endParaRPr lang="en-US" dirty="0"/>
        </a:p>
      </dgm:t>
    </dgm:pt>
    <dgm:pt modelId="{19AF4B71-2BBA-3B4F-A2F5-57132841C4FA}" type="parTrans" cxnId="{D6E36A51-6BAC-2A4B-A00B-68830EDFFFDD}">
      <dgm:prSet/>
      <dgm:spPr/>
      <dgm:t>
        <a:bodyPr/>
        <a:lstStyle/>
        <a:p>
          <a:endParaRPr lang="en-US"/>
        </a:p>
      </dgm:t>
    </dgm:pt>
    <dgm:pt modelId="{C978406A-D7E1-264E-86BC-CFCFD39D96FD}" type="sibTrans" cxnId="{D6E36A51-6BAC-2A4B-A00B-68830EDFFFDD}">
      <dgm:prSet/>
      <dgm:spPr/>
      <dgm:t>
        <a:bodyPr/>
        <a:lstStyle/>
        <a:p>
          <a:endParaRPr lang="en-US"/>
        </a:p>
      </dgm:t>
    </dgm:pt>
    <dgm:pt modelId="{2C0B7B59-67FE-F042-8F62-D1ED17742EEE}">
      <dgm:prSet phldrT="[Text]" phldr="1"/>
      <dgm:spPr>
        <a:solidFill>
          <a:srgbClr val="7491A4"/>
        </a:solidFill>
      </dgm:spPr>
      <dgm:t>
        <a:bodyPr anchor="ctr" anchorCtr="0"/>
        <a:lstStyle/>
        <a:p>
          <a:endParaRPr lang="en-US" dirty="0"/>
        </a:p>
      </dgm:t>
    </dgm:pt>
    <dgm:pt modelId="{B060AF2C-D927-6D44-9E65-ABE3342CDFA4}" type="parTrans" cxnId="{129E8322-4901-FB4D-A1AA-C2B8CE2EB72F}">
      <dgm:prSet/>
      <dgm:spPr/>
      <dgm:t>
        <a:bodyPr/>
        <a:lstStyle/>
        <a:p>
          <a:endParaRPr lang="en-US"/>
        </a:p>
      </dgm:t>
    </dgm:pt>
    <dgm:pt modelId="{C13055D0-819B-E845-B5D1-9D6B3C2DAD40}" type="sibTrans" cxnId="{129E8322-4901-FB4D-A1AA-C2B8CE2EB72F}">
      <dgm:prSet/>
      <dgm:spPr/>
      <dgm:t>
        <a:bodyPr/>
        <a:lstStyle/>
        <a:p>
          <a:endParaRPr lang="en-US"/>
        </a:p>
      </dgm:t>
    </dgm:pt>
    <dgm:pt modelId="{DE1F6743-F2C0-6345-B65A-EC19667E9D8C}">
      <dgm:prSet phldrT="[Text]" phldr="1"/>
      <dgm:spPr>
        <a:solidFill>
          <a:srgbClr val="7491A4"/>
        </a:solidFill>
      </dgm:spPr>
      <dgm:t>
        <a:bodyPr anchor="ctr" anchorCtr="0"/>
        <a:lstStyle/>
        <a:p>
          <a:endParaRPr lang="en-US" dirty="0"/>
        </a:p>
      </dgm:t>
    </dgm:pt>
    <dgm:pt modelId="{6C1DBB01-99A9-6842-8B54-780E2ABF23B1}" type="parTrans" cxnId="{0D8600C3-24DD-584F-8B2C-807AC777C53A}">
      <dgm:prSet/>
      <dgm:spPr/>
      <dgm:t>
        <a:bodyPr/>
        <a:lstStyle/>
        <a:p>
          <a:endParaRPr lang="en-US"/>
        </a:p>
      </dgm:t>
    </dgm:pt>
    <dgm:pt modelId="{346950B0-8652-9446-8EA9-D649D2656134}" type="sibTrans" cxnId="{0D8600C3-24DD-584F-8B2C-807AC777C53A}">
      <dgm:prSet/>
      <dgm:spPr/>
      <dgm:t>
        <a:bodyPr/>
        <a:lstStyle/>
        <a:p>
          <a:endParaRPr lang="en-US"/>
        </a:p>
      </dgm:t>
    </dgm:pt>
    <dgm:pt modelId="{15796B7E-D5B7-7742-AE17-6EE8BC790D13}" type="pres">
      <dgm:prSet presAssocID="{1A9E7EE8-E130-3044-9A23-9C85FD9BD2C5}" presName="linearFlow" presStyleCnt="0">
        <dgm:presLayoutVars>
          <dgm:dir/>
          <dgm:resizeHandles val="exact"/>
        </dgm:presLayoutVars>
      </dgm:prSet>
      <dgm:spPr/>
    </dgm:pt>
    <dgm:pt modelId="{8A78BD8A-1103-A240-B3B3-943AEA7DB1C8}" type="pres">
      <dgm:prSet presAssocID="{BFEFAB3A-3DED-3842-AAD8-C3AA354C89EF}" presName="composite" presStyleCnt="0"/>
      <dgm:spPr/>
    </dgm:pt>
    <dgm:pt modelId="{1923EBB9-975F-F846-9EBB-DE96430B5A01}" type="pres">
      <dgm:prSet presAssocID="{BFEFAB3A-3DED-3842-AAD8-C3AA354C89EF}" presName="imgShp" presStyleLbl="fgImgPlace1" presStyleIdx="0" presStyleCnt="3" custScaleX="107479" custScaleY="107479" custLinFactNeighborX="-41385"/>
      <dgm:spPr/>
    </dgm:pt>
    <dgm:pt modelId="{B102A910-ED3B-9746-8627-4234313BB29A}" type="pres">
      <dgm:prSet presAssocID="{BFEFAB3A-3DED-3842-AAD8-C3AA354C89EF}" presName="txShp" presStyleLbl="node1" presStyleIdx="0" presStyleCnt="3" custScaleX="116031" custScaleY="67468" custLinFactNeighborX="-1243">
        <dgm:presLayoutVars>
          <dgm:bulletEnabled val="1"/>
        </dgm:presLayoutVars>
      </dgm:prSet>
      <dgm:spPr/>
    </dgm:pt>
    <dgm:pt modelId="{952EB71F-BA54-C34B-BC8A-96A89F2C1595}" type="pres">
      <dgm:prSet presAssocID="{C978406A-D7E1-264E-86BC-CFCFD39D96FD}" presName="spacing" presStyleCnt="0"/>
      <dgm:spPr/>
    </dgm:pt>
    <dgm:pt modelId="{247CA09F-7F2B-224B-B001-DF6F1B651DCC}" type="pres">
      <dgm:prSet presAssocID="{2C0B7B59-67FE-F042-8F62-D1ED17742EEE}" presName="composite" presStyleCnt="0"/>
      <dgm:spPr/>
    </dgm:pt>
    <dgm:pt modelId="{39E35A0F-047E-264C-858C-CB0E013420CE}" type="pres">
      <dgm:prSet presAssocID="{2C0B7B59-67FE-F042-8F62-D1ED17742EEE}" presName="imgShp" presStyleLbl="fgImgPlace1" presStyleIdx="1" presStyleCnt="3" custScaleX="107479" custScaleY="107479" custLinFactNeighborX="-41385"/>
      <dgm:spPr/>
    </dgm:pt>
    <dgm:pt modelId="{68E88D13-4E84-FF4C-970E-7A11B21E5264}" type="pres">
      <dgm:prSet presAssocID="{2C0B7B59-67FE-F042-8F62-D1ED17742EEE}" presName="txShp" presStyleLbl="node1" presStyleIdx="1" presStyleCnt="3" custScaleX="116031" custScaleY="67468" custLinFactNeighborX="-1243">
        <dgm:presLayoutVars>
          <dgm:bulletEnabled val="1"/>
        </dgm:presLayoutVars>
      </dgm:prSet>
      <dgm:spPr/>
    </dgm:pt>
    <dgm:pt modelId="{339EE26A-5F79-6740-9A80-CB5034CDA8B1}" type="pres">
      <dgm:prSet presAssocID="{C13055D0-819B-E845-B5D1-9D6B3C2DAD40}" presName="spacing" presStyleCnt="0"/>
      <dgm:spPr/>
    </dgm:pt>
    <dgm:pt modelId="{44908AB4-6CD5-4B47-823D-4270DAAABCC6}" type="pres">
      <dgm:prSet presAssocID="{DE1F6743-F2C0-6345-B65A-EC19667E9D8C}" presName="composite" presStyleCnt="0"/>
      <dgm:spPr/>
    </dgm:pt>
    <dgm:pt modelId="{EB48F724-C9F7-3544-8BE2-B4A55E1EA74F}" type="pres">
      <dgm:prSet presAssocID="{DE1F6743-F2C0-6345-B65A-EC19667E9D8C}" presName="imgShp" presStyleLbl="fgImgPlace1" presStyleIdx="2" presStyleCnt="3" custScaleX="107479" custScaleY="107479" custLinFactNeighborX="-41385"/>
      <dgm:spPr/>
    </dgm:pt>
    <dgm:pt modelId="{3F6CFC6B-DA90-A141-B9AB-9439ABDCC33B}" type="pres">
      <dgm:prSet presAssocID="{DE1F6743-F2C0-6345-B65A-EC19667E9D8C}" presName="txShp" presStyleLbl="node1" presStyleIdx="2" presStyleCnt="3" custScaleX="116031" custScaleY="67468" custLinFactNeighborX="-1243">
        <dgm:presLayoutVars>
          <dgm:bulletEnabled val="1"/>
        </dgm:presLayoutVars>
      </dgm:prSet>
      <dgm:spPr/>
    </dgm:pt>
  </dgm:ptLst>
  <dgm:cxnLst>
    <dgm:cxn modelId="{2017AF1C-40AD-6E4F-99AC-D0A8EF2CE2C5}" type="presOf" srcId="{1A9E7EE8-E130-3044-9A23-9C85FD9BD2C5}" destId="{15796B7E-D5B7-7742-AE17-6EE8BC790D13}" srcOrd="0" destOrd="0" presId="urn:microsoft.com/office/officeart/2005/8/layout/vList3"/>
    <dgm:cxn modelId="{129E8322-4901-FB4D-A1AA-C2B8CE2EB72F}" srcId="{1A9E7EE8-E130-3044-9A23-9C85FD9BD2C5}" destId="{2C0B7B59-67FE-F042-8F62-D1ED17742EEE}" srcOrd="1" destOrd="0" parTransId="{B060AF2C-D927-6D44-9E65-ABE3342CDFA4}" sibTransId="{C13055D0-819B-E845-B5D1-9D6B3C2DAD40}"/>
    <dgm:cxn modelId="{D6E36A51-6BAC-2A4B-A00B-68830EDFFFDD}" srcId="{1A9E7EE8-E130-3044-9A23-9C85FD9BD2C5}" destId="{BFEFAB3A-3DED-3842-AAD8-C3AA354C89EF}" srcOrd="0" destOrd="0" parTransId="{19AF4B71-2BBA-3B4F-A2F5-57132841C4FA}" sibTransId="{C978406A-D7E1-264E-86BC-CFCFD39D96FD}"/>
    <dgm:cxn modelId="{BA30B57B-9F8C-374E-8F51-61CA25DF1A4B}" type="presOf" srcId="{BFEFAB3A-3DED-3842-AAD8-C3AA354C89EF}" destId="{B102A910-ED3B-9746-8627-4234313BB29A}" srcOrd="0" destOrd="0" presId="urn:microsoft.com/office/officeart/2005/8/layout/vList3"/>
    <dgm:cxn modelId="{56891281-F0DA-FC46-B384-3D717E9C30CF}" type="presOf" srcId="{DE1F6743-F2C0-6345-B65A-EC19667E9D8C}" destId="{3F6CFC6B-DA90-A141-B9AB-9439ABDCC33B}" srcOrd="0" destOrd="0" presId="urn:microsoft.com/office/officeart/2005/8/layout/vList3"/>
    <dgm:cxn modelId="{7B9BE394-6A5D-5B4B-AB24-715B6F356638}" type="presOf" srcId="{2C0B7B59-67FE-F042-8F62-D1ED17742EEE}" destId="{68E88D13-4E84-FF4C-970E-7A11B21E5264}" srcOrd="0" destOrd="0" presId="urn:microsoft.com/office/officeart/2005/8/layout/vList3"/>
    <dgm:cxn modelId="{0D8600C3-24DD-584F-8B2C-807AC777C53A}" srcId="{1A9E7EE8-E130-3044-9A23-9C85FD9BD2C5}" destId="{DE1F6743-F2C0-6345-B65A-EC19667E9D8C}" srcOrd="2" destOrd="0" parTransId="{6C1DBB01-99A9-6842-8B54-780E2ABF23B1}" sibTransId="{346950B0-8652-9446-8EA9-D649D2656134}"/>
    <dgm:cxn modelId="{018F693B-F0B5-F345-9126-342E183A9E62}" type="presParOf" srcId="{15796B7E-D5B7-7742-AE17-6EE8BC790D13}" destId="{8A78BD8A-1103-A240-B3B3-943AEA7DB1C8}" srcOrd="0" destOrd="0" presId="urn:microsoft.com/office/officeart/2005/8/layout/vList3"/>
    <dgm:cxn modelId="{174CE254-E4C1-9A47-B56B-6BD8FAEF4AE4}" type="presParOf" srcId="{8A78BD8A-1103-A240-B3B3-943AEA7DB1C8}" destId="{1923EBB9-975F-F846-9EBB-DE96430B5A01}" srcOrd="0" destOrd="0" presId="urn:microsoft.com/office/officeart/2005/8/layout/vList3"/>
    <dgm:cxn modelId="{8340A05F-BFDF-6C4B-9D60-089FD9738087}" type="presParOf" srcId="{8A78BD8A-1103-A240-B3B3-943AEA7DB1C8}" destId="{B102A910-ED3B-9746-8627-4234313BB29A}" srcOrd="1" destOrd="0" presId="urn:microsoft.com/office/officeart/2005/8/layout/vList3"/>
    <dgm:cxn modelId="{58B44CD5-DCB1-DE4E-B577-FC3082F5C83F}" type="presParOf" srcId="{15796B7E-D5B7-7742-AE17-6EE8BC790D13}" destId="{952EB71F-BA54-C34B-BC8A-96A89F2C1595}" srcOrd="1" destOrd="0" presId="urn:microsoft.com/office/officeart/2005/8/layout/vList3"/>
    <dgm:cxn modelId="{BAE43581-1113-C347-B21B-AF7326F7AF06}" type="presParOf" srcId="{15796B7E-D5B7-7742-AE17-6EE8BC790D13}" destId="{247CA09F-7F2B-224B-B001-DF6F1B651DCC}" srcOrd="2" destOrd="0" presId="urn:microsoft.com/office/officeart/2005/8/layout/vList3"/>
    <dgm:cxn modelId="{0C83AA53-6A58-FE4E-ADE4-BE786DE79E3D}" type="presParOf" srcId="{247CA09F-7F2B-224B-B001-DF6F1B651DCC}" destId="{39E35A0F-047E-264C-858C-CB0E013420CE}" srcOrd="0" destOrd="0" presId="urn:microsoft.com/office/officeart/2005/8/layout/vList3"/>
    <dgm:cxn modelId="{F0784A62-EF65-F643-9A6E-4E66EE264DB0}" type="presParOf" srcId="{247CA09F-7F2B-224B-B001-DF6F1B651DCC}" destId="{68E88D13-4E84-FF4C-970E-7A11B21E5264}" srcOrd="1" destOrd="0" presId="urn:microsoft.com/office/officeart/2005/8/layout/vList3"/>
    <dgm:cxn modelId="{0D3C8F3A-D723-8248-93EE-E5FFAF06F6BE}" type="presParOf" srcId="{15796B7E-D5B7-7742-AE17-6EE8BC790D13}" destId="{339EE26A-5F79-6740-9A80-CB5034CDA8B1}" srcOrd="3" destOrd="0" presId="urn:microsoft.com/office/officeart/2005/8/layout/vList3"/>
    <dgm:cxn modelId="{52AAB338-08D4-5D45-8F24-81E3A7812719}" type="presParOf" srcId="{15796B7E-D5B7-7742-AE17-6EE8BC790D13}" destId="{44908AB4-6CD5-4B47-823D-4270DAAABCC6}" srcOrd="4" destOrd="0" presId="urn:microsoft.com/office/officeart/2005/8/layout/vList3"/>
    <dgm:cxn modelId="{1EDCC1C3-B115-B64F-BB77-BF47E1D7942C}" type="presParOf" srcId="{44908AB4-6CD5-4B47-823D-4270DAAABCC6}" destId="{EB48F724-C9F7-3544-8BE2-B4A55E1EA74F}" srcOrd="0" destOrd="0" presId="urn:microsoft.com/office/officeart/2005/8/layout/vList3"/>
    <dgm:cxn modelId="{D32FCC3E-374A-2E48-A1E0-E60D4D2229F6}" type="presParOf" srcId="{44908AB4-6CD5-4B47-823D-4270DAAABCC6}" destId="{3F6CFC6B-DA90-A141-B9AB-9439ABDCC33B}"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24553E-670E-C045-A49E-186C2789162C}">
      <dsp:nvSpPr>
        <dsp:cNvPr id="0" name=""/>
        <dsp:cNvSpPr/>
      </dsp:nvSpPr>
      <dsp:spPr>
        <a:xfrm>
          <a:off x="2473523" y="1611147"/>
          <a:ext cx="1148953" cy="1148953"/>
        </a:xfrm>
        <a:prstGeom prst="ellipse">
          <a:avLst/>
        </a:prstGeom>
        <a:solidFill>
          <a:srgbClr val="EB212E"/>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641783" y="1779407"/>
        <a:ext cx="812433" cy="812433"/>
      </dsp:txXfrm>
    </dsp:sp>
    <dsp:sp modelId="{C8C65BD7-2299-DC4A-B04A-2D634FD231E4}">
      <dsp:nvSpPr>
        <dsp:cNvPr id="0" name=""/>
        <dsp:cNvSpPr/>
      </dsp:nvSpPr>
      <dsp:spPr>
        <a:xfrm rot="16200000">
          <a:off x="2926148" y="1192813"/>
          <a:ext cx="243703" cy="390644"/>
        </a:xfrm>
        <a:prstGeom prst="rightArrow">
          <a:avLst>
            <a:gd name="adj1" fmla="val 60000"/>
            <a:gd name="adj2" fmla="val 5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962704" y="1307498"/>
        <a:ext cx="170592" cy="234386"/>
      </dsp:txXfrm>
    </dsp:sp>
    <dsp:sp modelId="{7D341172-2F5A-414D-80B0-B28E6119207B}">
      <dsp:nvSpPr>
        <dsp:cNvPr id="0" name=""/>
        <dsp:cNvSpPr/>
      </dsp:nvSpPr>
      <dsp:spPr>
        <a:xfrm>
          <a:off x="2473523" y="2376"/>
          <a:ext cx="1148953" cy="1148953"/>
        </a:xfrm>
        <a:prstGeom prst="ellipse">
          <a:avLst/>
        </a:prstGeom>
        <a:solidFill>
          <a:srgbClr val="7491A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2641783" y="170636"/>
        <a:ext cx="812433" cy="812433"/>
      </dsp:txXfrm>
    </dsp:sp>
    <dsp:sp modelId="{CCA89D93-6B98-2746-A840-2479672BA98F}">
      <dsp:nvSpPr>
        <dsp:cNvPr id="0" name=""/>
        <dsp:cNvSpPr/>
      </dsp:nvSpPr>
      <dsp:spPr>
        <a:xfrm rot="20520000">
          <a:off x="3684604" y="1743864"/>
          <a:ext cx="243703" cy="390644"/>
        </a:xfrm>
        <a:prstGeom prst="rightArrow">
          <a:avLst>
            <a:gd name="adj1" fmla="val 60000"/>
            <a:gd name="adj2" fmla="val 5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686393" y="1833289"/>
        <a:ext cx="170592" cy="234386"/>
      </dsp:txXfrm>
    </dsp:sp>
    <dsp:sp modelId="{866DA06C-A216-634D-A2B9-59A1A926F01E}">
      <dsp:nvSpPr>
        <dsp:cNvPr id="0" name=""/>
        <dsp:cNvSpPr/>
      </dsp:nvSpPr>
      <dsp:spPr>
        <a:xfrm>
          <a:off x="4003555" y="1114009"/>
          <a:ext cx="1148953" cy="1148953"/>
        </a:xfrm>
        <a:prstGeom prst="ellipse">
          <a:avLst/>
        </a:prstGeom>
        <a:solidFill>
          <a:srgbClr val="78AF4A"/>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[Text]</a:t>
          </a:r>
        </a:p>
      </dsp:txBody>
      <dsp:txXfrm>
        <a:off x="4171815" y="1282269"/>
        <a:ext cx="812433" cy="812433"/>
      </dsp:txXfrm>
    </dsp:sp>
    <dsp:sp modelId="{AED25B52-AE4C-A549-88F7-6A7827E45299}">
      <dsp:nvSpPr>
        <dsp:cNvPr id="0" name=""/>
        <dsp:cNvSpPr/>
      </dsp:nvSpPr>
      <dsp:spPr>
        <a:xfrm rot="3240000">
          <a:off x="3394900" y="2635483"/>
          <a:ext cx="243703" cy="390644"/>
        </a:xfrm>
        <a:prstGeom prst="rightArrow">
          <a:avLst>
            <a:gd name="adj1" fmla="val 60000"/>
            <a:gd name="adj2" fmla="val 5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3409969" y="2684038"/>
        <a:ext cx="170592" cy="234386"/>
      </dsp:txXfrm>
    </dsp:sp>
    <dsp:sp modelId="{346712BE-0BB8-F64F-A3A4-D895845833A6}">
      <dsp:nvSpPr>
        <dsp:cNvPr id="0" name=""/>
        <dsp:cNvSpPr/>
      </dsp:nvSpPr>
      <dsp:spPr>
        <a:xfrm>
          <a:off x="3419135" y="2912670"/>
          <a:ext cx="1148953" cy="1148953"/>
        </a:xfrm>
        <a:prstGeom prst="ellipse">
          <a:avLst/>
        </a:prstGeom>
        <a:solidFill>
          <a:srgbClr val="A32477"/>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3587395" y="3080930"/>
        <a:ext cx="812433" cy="812433"/>
      </dsp:txXfrm>
    </dsp:sp>
    <dsp:sp modelId="{2988E3E2-0405-684D-968A-20D6F3CA1DFA}">
      <dsp:nvSpPr>
        <dsp:cNvPr id="0" name=""/>
        <dsp:cNvSpPr/>
      </dsp:nvSpPr>
      <dsp:spPr>
        <a:xfrm rot="7560000">
          <a:off x="2457396" y="2635483"/>
          <a:ext cx="243703" cy="390644"/>
        </a:xfrm>
        <a:prstGeom prst="rightArrow">
          <a:avLst>
            <a:gd name="adj1" fmla="val 60000"/>
            <a:gd name="adj2" fmla="val 5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515438" y="2684038"/>
        <a:ext cx="170592" cy="234386"/>
      </dsp:txXfrm>
    </dsp:sp>
    <dsp:sp modelId="{E28C1DF2-C897-2248-975A-33A5B76D5108}">
      <dsp:nvSpPr>
        <dsp:cNvPr id="0" name=""/>
        <dsp:cNvSpPr/>
      </dsp:nvSpPr>
      <dsp:spPr>
        <a:xfrm>
          <a:off x="1527911" y="2912670"/>
          <a:ext cx="1148953" cy="1148953"/>
        </a:xfrm>
        <a:prstGeom prst="ellipse">
          <a:avLst/>
        </a:prstGeom>
        <a:solidFill>
          <a:srgbClr val="F3823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696171" y="3080930"/>
        <a:ext cx="812433" cy="812433"/>
      </dsp:txXfrm>
    </dsp:sp>
    <dsp:sp modelId="{58E450A2-8E03-BE4D-97B3-7E98C21160AA}">
      <dsp:nvSpPr>
        <dsp:cNvPr id="0" name=""/>
        <dsp:cNvSpPr/>
      </dsp:nvSpPr>
      <dsp:spPr>
        <a:xfrm rot="11880000">
          <a:off x="2167692" y="1743864"/>
          <a:ext cx="243703" cy="390644"/>
        </a:xfrm>
        <a:prstGeom prst="rightArrow">
          <a:avLst>
            <a:gd name="adj1" fmla="val 60000"/>
            <a:gd name="adj2" fmla="val 50000"/>
          </a:avLst>
        </a:prstGeom>
        <a:solidFill>
          <a:schemeClr val="bg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rot="10800000">
        <a:off x="2239014" y="1833289"/>
        <a:ext cx="170592" cy="234386"/>
      </dsp:txXfrm>
    </dsp:sp>
    <dsp:sp modelId="{21165D53-831C-7F41-9F71-C87FE99DE6ED}">
      <dsp:nvSpPr>
        <dsp:cNvPr id="0" name=""/>
        <dsp:cNvSpPr/>
      </dsp:nvSpPr>
      <dsp:spPr>
        <a:xfrm>
          <a:off x="943491" y="1114009"/>
          <a:ext cx="1148953" cy="1148953"/>
        </a:xfrm>
        <a:prstGeom prst="ellipse">
          <a:avLst/>
        </a:prstGeom>
        <a:solidFill>
          <a:srgbClr val="00A1C9"/>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1111751" y="1282269"/>
        <a:ext cx="812433" cy="8124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02A910-ED3B-9746-8627-4234313BB29A}">
      <dsp:nvSpPr>
        <dsp:cNvPr id="0" name=""/>
        <dsp:cNvSpPr/>
      </dsp:nvSpPr>
      <dsp:spPr>
        <a:xfrm rot="10800000">
          <a:off x="938186" y="212807"/>
          <a:ext cx="6350009" cy="717494"/>
        </a:xfrm>
        <a:prstGeom prst="homePlate">
          <a:avLst/>
        </a:prstGeom>
        <a:solidFill>
          <a:srgbClr val="749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56" tIns="129540" rIns="241808"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10800000">
        <a:off x="1117559" y="212807"/>
        <a:ext cx="6170636" cy="717494"/>
      </dsp:txXfrm>
    </dsp:sp>
    <dsp:sp modelId="{1923EBB9-975F-F846-9EBB-DE96430B5A01}">
      <dsp:nvSpPr>
        <dsp:cNvPr id="0" name=""/>
        <dsp:cNvSpPr/>
      </dsp:nvSpPr>
      <dsp:spPr>
        <a:xfrm>
          <a:off x="433265" y="57"/>
          <a:ext cx="1142994" cy="114299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8E88D13-4E84-FF4C-970E-7A11B21E5264}">
      <dsp:nvSpPr>
        <dsp:cNvPr id="0" name=""/>
        <dsp:cNvSpPr/>
      </dsp:nvSpPr>
      <dsp:spPr>
        <a:xfrm rot="10800000">
          <a:off x="938186" y="1673252"/>
          <a:ext cx="6350009" cy="717494"/>
        </a:xfrm>
        <a:prstGeom prst="homePlate">
          <a:avLst/>
        </a:prstGeom>
        <a:solidFill>
          <a:srgbClr val="749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56" tIns="129540" rIns="241808"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10800000">
        <a:off x="1117559" y="1673252"/>
        <a:ext cx="6170636" cy="717494"/>
      </dsp:txXfrm>
    </dsp:sp>
    <dsp:sp modelId="{39E35A0F-047E-264C-858C-CB0E013420CE}">
      <dsp:nvSpPr>
        <dsp:cNvPr id="0" name=""/>
        <dsp:cNvSpPr/>
      </dsp:nvSpPr>
      <dsp:spPr>
        <a:xfrm>
          <a:off x="433265" y="1460502"/>
          <a:ext cx="1142994" cy="114299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6CFC6B-DA90-A141-B9AB-9439ABDCC33B}">
      <dsp:nvSpPr>
        <dsp:cNvPr id="0" name=""/>
        <dsp:cNvSpPr/>
      </dsp:nvSpPr>
      <dsp:spPr>
        <a:xfrm rot="10800000">
          <a:off x="938186" y="3133698"/>
          <a:ext cx="6350009" cy="717494"/>
        </a:xfrm>
        <a:prstGeom prst="homePlate">
          <a:avLst/>
        </a:prstGeom>
        <a:solidFill>
          <a:srgbClr val="7491A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8956" tIns="129540" rIns="241808" bIns="12954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rot="10800000">
        <a:off x="1117559" y="3133698"/>
        <a:ext cx="6170636" cy="717494"/>
      </dsp:txXfrm>
    </dsp:sp>
    <dsp:sp modelId="{EB48F724-C9F7-3544-8BE2-B4A55E1EA74F}">
      <dsp:nvSpPr>
        <dsp:cNvPr id="0" name=""/>
        <dsp:cNvSpPr/>
      </dsp:nvSpPr>
      <dsp:spPr>
        <a:xfrm>
          <a:off x="433265" y="2920947"/>
          <a:ext cx="1142994" cy="114299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fontAlgn="auto">
              <a:spcBef>
                <a:spcPts val="0"/>
              </a:spcBef>
              <a:spcAft>
                <a:spcPts val="0"/>
              </a:spcAft>
              <a:defRPr sz="1300">
                <a:latin typeface="Gill Sans MT"/>
                <a:ea typeface="+mn-ea"/>
                <a:cs typeface="+mn-cs"/>
              </a:defRPr>
            </a:lvl1pPr>
          </a:lstStyle>
          <a:p>
            <a:pPr>
              <a:defRPr/>
            </a:pPr>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56" tIns="48328" rIns="96656" bIns="48328" rtlCol="0"/>
          <a:lstStyle>
            <a:lvl1pPr algn="r" fontAlgn="auto">
              <a:spcBef>
                <a:spcPts val="0"/>
              </a:spcBef>
              <a:spcAft>
                <a:spcPts val="0"/>
              </a:spcAft>
              <a:defRPr sz="1300">
                <a:latin typeface="Gill Sans MT"/>
                <a:ea typeface="+mn-ea"/>
                <a:cs typeface="+mn-cs"/>
              </a:defRPr>
            </a:lvl1pPr>
          </a:lstStyle>
          <a:p>
            <a:pPr>
              <a:defRPr/>
            </a:pPr>
            <a:fld id="{70B37907-A00C-204F-96E0-B205E9F74999}" type="datetime1">
              <a:rPr lang="en-US" smtClean="0"/>
              <a:t>12/14/2017</a:t>
            </a:fld>
            <a:endParaRPr lang="en-US" dirty="0"/>
          </a:p>
        </p:txBody>
      </p:sp>
      <p:sp>
        <p:nvSpPr>
          <p:cNvPr id="4" name="Footer Placeholder 3"/>
          <p:cNvSpPr>
            <a:spLocks noGrp="1"/>
          </p:cNvSpPr>
          <p:nvPr>
            <p:ph type="ftr" sz="quarter" idx="2"/>
          </p:nvPr>
        </p:nvSpPr>
        <p:spPr>
          <a:xfrm>
            <a:off x="0" y="9119474"/>
            <a:ext cx="3169920" cy="480060"/>
          </a:xfrm>
          <a:prstGeom prst="rect">
            <a:avLst/>
          </a:prstGeom>
        </p:spPr>
        <p:txBody>
          <a:bodyPr vert="horz" lIns="96656" tIns="48328" rIns="96656" bIns="48328" rtlCol="0" anchor="b"/>
          <a:lstStyle>
            <a:lvl1pPr algn="l" fontAlgn="auto">
              <a:spcBef>
                <a:spcPts val="0"/>
              </a:spcBef>
              <a:spcAft>
                <a:spcPts val="0"/>
              </a:spcAft>
              <a:defRPr sz="1300">
                <a:latin typeface="Gill Sans MT"/>
                <a:ea typeface="+mn-ea"/>
                <a:cs typeface="+mn-cs"/>
              </a:defRPr>
            </a:lvl1pPr>
          </a:lstStyle>
          <a:p>
            <a:pPr>
              <a:defRPr/>
            </a:pPr>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6" tIns="48328" rIns="96656" bIns="48328" rtlCol="0" anchor="b"/>
          <a:lstStyle>
            <a:lvl1pPr algn="r" fontAlgn="auto">
              <a:spcBef>
                <a:spcPts val="0"/>
              </a:spcBef>
              <a:spcAft>
                <a:spcPts val="0"/>
              </a:spcAft>
              <a:defRPr sz="1300">
                <a:latin typeface="Gill Sans MT"/>
                <a:ea typeface="+mn-ea"/>
                <a:cs typeface="+mn-cs"/>
              </a:defRPr>
            </a:lvl1pPr>
          </a:lstStyle>
          <a:p>
            <a:pPr>
              <a:defRPr/>
            </a:pPr>
            <a:fld id="{D82321D8-B52B-D346-8631-6A6488F6888C}" type="slidenum">
              <a:rPr lang="en-US"/>
              <a:pPr>
                <a:defRPr/>
              </a:pPr>
              <a:t>‹#›</a:t>
            </a:fld>
            <a:endParaRPr lang="en-US" dirty="0"/>
          </a:p>
        </p:txBody>
      </p:sp>
    </p:spTree>
    <p:extLst>
      <p:ext uri="{BB962C8B-B14F-4D97-AF65-F5344CB8AC3E}">
        <p14:creationId xmlns:p14="http://schemas.microsoft.com/office/powerpoint/2010/main" val="25331972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6" tIns="48328" rIns="96656" bIns="48328" rtlCol="0"/>
          <a:lstStyle>
            <a:lvl1pPr algn="l" fontAlgn="auto">
              <a:spcBef>
                <a:spcPts val="0"/>
              </a:spcBef>
              <a:spcAft>
                <a:spcPts val="0"/>
              </a:spcAft>
              <a:defRPr sz="1300">
                <a:latin typeface="Gill Sans MT"/>
                <a:ea typeface="+mn-ea"/>
                <a:cs typeface="+mn-cs"/>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6" tIns="48328" rIns="96656" bIns="48328" rtlCol="0"/>
          <a:lstStyle>
            <a:lvl1pPr algn="r" fontAlgn="auto">
              <a:spcBef>
                <a:spcPts val="0"/>
              </a:spcBef>
              <a:spcAft>
                <a:spcPts val="0"/>
              </a:spcAft>
              <a:defRPr sz="1300">
                <a:latin typeface="Gill Sans MT"/>
                <a:ea typeface="+mn-ea"/>
                <a:cs typeface="+mn-cs"/>
              </a:defRPr>
            </a:lvl1pPr>
          </a:lstStyle>
          <a:p>
            <a:pPr>
              <a:defRPr/>
            </a:pPr>
            <a:fld id="{E1BAFFF4-D2B5-B549-8FD8-15EE4B73408D}" type="datetime1">
              <a:rPr lang="en-US" smtClean="0"/>
              <a:t>12/14/2017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6" tIns="48328" rIns="96656" bIns="48328" rtlCol="0" anchor="ctr"/>
          <a:lstStyle/>
          <a:p>
            <a:pPr lvl="0"/>
            <a:endParaRPr lang="en-US" noProof="0"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6" tIns="48328" rIns="96656" bIns="48328"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6" tIns="48328" rIns="96656" bIns="48328" rtlCol="0" anchor="b"/>
          <a:lstStyle>
            <a:lvl1pPr algn="l" fontAlgn="auto">
              <a:spcBef>
                <a:spcPts val="0"/>
              </a:spcBef>
              <a:spcAft>
                <a:spcPts val="0"/>
              </a:spcAft>
              <a:defRPr sz="1300">
                <a:latin typeface="Gill Sans MT"/>
                <a:ea typeface="+mn-ea"/>
                <a:cs typeface="+mn-cs"/>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6" tIns="48328" rIns="96656" bIns="48328" rtlCol="0" anchor="b"/>
          <a:lstStyle>
            <a:lvl1pPr algn="r" fontAlgn="auto">
              <a:spcBef>
                <a:spcPts val="0"/>
              </a:spcBef>
              <a:spcAft>
                <a:spcPts val="0"/>
              </a:spcAft>
              <a:defRPr sz="1300">
                <a:latin typeface="Gill Sans MT"/>
                <a:ea typeface="+mn-ea"/>
                <a:cs typeface="+mn-cs"/>
              </a:defRPr>
            </a:lvl1pPr>
          </a:lstStyle>
          <a:p>
            <a:pPr>
              <a:defRPr/>
            </a:pPr>
            <a:fld id="{89924029-4CFC-9146-B11E-75A8BD256039}" type="slidenum">
              <a:rPr lang="en-US"/>
              <a:pPr>
                <a:defRPr/>
              </a:pPr>
              <a:t>‹#›</a:t>
            </a:fld>
            <a:endParaRPr lang="en-US" dirty="0"/>
          </a:p>
        </p:txBody>
      </p:sp>
    </p:spTree>
    <p:extLst>
      <p:ext uri="{BB962C8B-B14F-4D97-AF65-F5344CB8AC3E}">
        <p14:creationId xmlns:p14="http://schemas.microsoft.com/office/powerpoint/2010/main" val="416522382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ill Sans M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Gill Sans M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pic>
        <p:nvPicPr>
          <p:cNvPr id="12" name="Picture 13" descr="Save the Children logo" title="Save the Children logo"/>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6148390" y="350838"/>
            <a:ext cx="2538412" cy="495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0" y="1071485"/>
            <a:ext cx="9144000" cy="4722471"/>
          </a:xfrm>
          <a:solidFill>
            <a:schemeClr val="bg1">
              <a:lumMod val="85000"/>
            </a:schemeClr>
          </a:solidFill>
        </p:spPr>
        <p:txBody>
          <a:bodyPr rtlCol="0">
            <a:normAutofit/>
          </a:bodyPr>
          <a:lstStyle/>
          <a:p>
            <a:pPr lvl="0"/>
            <a:r>
              <a:rPr lang="en-US" noProof="0"/>
              <a:t>Click icon to add picture</a:t>
            </a:r>
            <a:endParaRPr lang="en-US" noProof="0" dirty="0"/>
          </a:p>
        </p:txBody>
      </p:sp>
      <p:sp>
        <p:nvSpPr>
          <p:cNvPr id="17" name="Text Placeholder 2"/>
          <p:cNvSpPr>
            <a:spLocks noGrp="1"/>
          </p:cNvSpPr>
          <p:nvPr>
            <p:ph type="body" idx="13"/>
          </p:nvPr>
        </p:nvSpPr>
        <p:spPr>
          <a:xfrm>
            <a:off x="477046" y="5952696"/>
            <a:ext cx="8289132" cy="287974"/>
          </a:xfrm>
        </p:spPr>
        <p:txBody>
          <a:bodyPr anchor="ctr">
            <a:noAutofit/>
          </a:bodyPr>
          <a:lstStyle>
            <a:lvl1pPr marL="0" indent="0" algn="r">
              <a:buNone/>
              <a:defRPr sz="1800" spc="1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6" name="Title 1"/>
          <p:cNvSpPr>
            <a:spLocks noGrp="1"/>
          </p:cNvSpPr>
          <p:nvPr>
            <p:ph type="title"/>
          </p:nvPr>
        </p:nvSpPr>
        <p:spPr>
          <a:xfrm>
            <a:off x="457200" y="3789981"/>
            <a:ext cx="8308976" cy="1884910"/>
          </a:xfrm>
        </p:spPr>
        <p:txBody>
          <a:bodyPr anchor="b">
            <a:noAutofit/>
          </a:bodyPr>
          <a:lstStyle>
            <a:lvl1pPr algn="r">
              <a:lnSpc>
                <a:spcPct val="80000"/>
              </a:lnSpc>
              <a:defRPr sz="5400" b="1" cap="none">
                <a:solidFill>
                  <a:schemeClr val="bg1"/>
                </a:solidFill>
              </a:defRPr>
            </a:lvl1pPr>
          </a:lstStyle>
          <a:p>
            <a:r>
              <a:rPr lang="en-US"/>
              <a:t>Click to edit Master title style</a:t>
            </a:r>
            <a:endParaRPr lang="en-US" dirty="0"/>
          </a:p>
        </p:txBody>
      </p:sp>
      <p:sp>
        <p:nvSpPr>
          <p:cNvPr id="13" name="Slide Number Placeholder 2"/>
          <p:cNvSpPr>
            <a:spLocks noGrp="1"/>
          </p:cNvSpPr>
          <p:nvPr userDrawn="1">
            <p:ph type="sldNum" sz="quarter" idx="14"/>
          </p:nvPr>
        </p:nvSpPr>
        <p:spPr>
          <a:xfrm>
            <a:off x="6916737" y="6580190"/>
            <a:ext cx="2133600" cy="184150"/>
          </a:xfrm>
        </p:spPr>
        <p:txBody>
          <a:bodyPr/>
          <a:lstStyle>
            <a:lvl1pPr>
              <a:defRPr/>
            </a:lvl1pPr>
          </a:lstStyle>
          <a:p>
            <a:pPr>
              <a:defRPr/>
            </a:pPr>
            <a:fld id="{F387AB8B-6445-D949-A1B2-E42D3A952F56}" type="slidenum">
              <a:rPr lang="en-US"/>
              <a:pPr>
                <a:defRPr/>
              </a:pPr>
              <a:t>‹#›</a:t>
            </a:fld>
            <a:endParaRPr lang="en-US" dirty="0"/>
          </a:p>
        </p:txBody>
      </p:sp>
      <p:sp>
        <p:nvSpPr>
          <p:cNvPr id="14" name="Footer Placeholder 3"/>
          <p:cNvSpPr>
            <a:spLocks noGrp="1"/>
          </p:cNvSpPr>
          <p:nvPr userDrawn="1">
            <p:ph type="ftr" sz="quarter" idx="15"/>
          </p:nvPr>
        </p:nvSpPr>
        <p:spPr/>
        <p:txBody>
          <a:bodyPr/>
          <a:lstStyle>
            <a:lvl1pPr>
              <a:defRPr/>
            </a:lvl1pPr>
          </a:lstStyle>
          <a:p>
            <a:pPr>
              <a:defRPr/>
            </a:pPr>
            <a:endParaRPr lang="en-US"/>
          </a:p>
        </p:txBody>
      </p:sp>
      <p:sp>
        <p:nvSpPr>
          <p:cNvPr id="15" name="Oval 14"/>
          <p:cNvSpPr/>
          <p:nvPr userDrawn="1"/>
        </p:nvSpPr>
        <p:spPr bwMode="auto">
          <a:xfrm>
            <a:off x="331791" y="6699251"/>
            <a:ext cx="217487" cy="219075"/>
          </a:xfrm>
          <a:prstGeom prst="ellipse">
            <a:avLst/>
          </a:prstGeom>
          <a:solidFill>
            <a:srgbClr val="00A1C9"/>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6" name="Oval 15"/>
          <p:cNvSpPr/>
          <p:nvPr userDrawn="1"/>
        </p:nvSpPr>
        <p:spPr bwMode="auto">
          <a:xfrm>
            <a:off x="-295275" y="6353175"/>
            <a:ext cx="609600" cy="609600"/>
          </a:xfrm>
          <a:prstGeom prst="ellipse">
            <a:avLst/>
          </a:prstGeom>
          <a:solidFill>
            <a:srgbClr val="F38230"/>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8" name="Oval 17"/>
          <p:cNvSpPr/>
          <p:nvPr userDrawn="1"/>
        </p:nvSpPr>
        <p:spPr bwMode="auto">
          <a:xfrm>
            <a:off x="296863" y="5880100"/>
            <a:ext cx="863600" cy="863600"/>
          </a:xfrm>
          <a:prstGeom prst="ellipse">
            <a:avLst/>
          </a:prstGeom>
          <a:solidFill>
            <a:srgbClr val="EB212E"/>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solidFill>
                <a:schemeClr val="tx2"/>
              </a:solidFill>
            </a:endParaRPr>
          </a:p>
        </p:txBody>
      </p:sp>
      <p:sp>
        <p:nvSpPr>
          <p:cNvPr id="19" name="Oval 18"/>
          <p:cNvSpPr/>
          <p:nvPr userDrawn="1"/>
        </p:nvSpPr>
        <p:spPr bwMode="auto">
          <a:xfrm>
            <a:off x="-104776" y="5897564"/>
            <a:ext cx="401639" cy="401637"/>
          </a:xfrm>
          <a:prstGeom prst="ellipse">
            <a:avLst/>
          </a:prstGeom>
          <a:solidFill>
            <a:srgbClr val="A32477"/>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20" name="TextBox 19"/>
          <p:cNvSpPr txBox="1">
            <a:spLocks noChangeArrowheads="1"/>
          </p:cNvSpPr>
          <p:nvPr userDrawn="1"/>
        </p:nvSpPr>
        <p:spPr bwMode="auto">
          <a:xfrm>
            <a:off x="339727" y="565151"/>
            <a:ext cx="3333751" cy="2616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ill Sans MT" charset="0"/>
                <a:ea typeface="ＭＳ Ｐゴシック" charset="0"/>
                <a:cs typeface="ＭＳ Ｐゴシック" charset="0"/>
              </a:defRPr>
            </a:lvl1pPr>
            <a:lvl2pPr marL="742950" indent="-285750">
              <a:defRPr>
                <a:solidFill>
                  <a:schemeClr val="tx1"/>
                </a:solidFill>
                <a:latin typeface="Gill Sans MT" charset="0"/>
                <a:ea typeface="ＭＳ Ｐゴシック" charset="0"/>
              </a:defRPr>
            </a:lvl2pPr>
            <a:lvl3pPr marL="1143000" indent="-228600">
              <a:defRPr>
                <a:solidFill>
                  <a:schemeClr val="tx1"/>
                </a:solidFill>
                <a:latin typeface="Gill Sans MT" charset="0"/>
                <a:ea typeface="ＭＳ Ｐゴシック" charset="0"/>
              </a:defRPr>
            </a:lvl3pPr>
            <a:lvl4pPr marL="1600200" indent="-228600">
              <a:defRPr>
                <a:solidFill>
                  <a:schemeClr val="tx1"/>
                </a:solidFill>
                <a:latin typeface="Gill Sans MT" charset="0"/>
                <a:ea typeface="ＭＳ Ｐゴシック" charset="0"/>
              </a:defRPr>
            </a:lvl4pPr>
            <a:lvl5pPr marL="2057400" indent="-228600">
              <a:defRPr>
                <a:solidFill>
                  <a:schemeClr val="tx1"/>
                </a:solidFill>
                <a:latin typeface="Gill Sans MT" charset="0"/>
                <a:ea typeface="ＭＳ Ｐゴシック" charset="0"/>
              </a:defRPr>
            </a:lvl5pPr>
            <a:lvl6pPr marL="2514600" indent="-228600" fontAlgn="base">
              <a:spcBef>
                <a:spcPct val="0"/>
              </a:spcBef>
              <a:spcAft>
                <a:spcPct val="0"/>
              </a:spcAft>
              <a:defRPr>
                <a:solidFill>
                  <a:schemeClr val="tx1"/>
                </a:solidFill>
                <a:latin typeface="Gill Sans MT" charset="0"/>
                <a:ea typeface="ＭＳ Ｐゴシック" charset="0"/>
              </a:defRPr>
            </a:lvl6pPr>
            <a:lvl7pPr marL="2971800" indent="-228600" fontAlgn="base">
              <a:spcBef>
                <a:spcPct val="0"/>
              </a:spcBef>
              <a:spcAft>
                <a:spcPct val="0"/>
              </a:spcAft>
              <a:defRPr>
                <a:solidFill>
                  <a:schemeClr val="tx1"/>
                </a:solidFill>
                <a:latin typeface="Gill Sans MT" charset="0"/>
                <a:ea typeface="ＭＳ Ｐゴシック" charset="0"/>
              </a:defRPr>
            </a:lvl7pPr>
            <a:lvl8pPr marL="3429000" indent="-228600" fontAlgn="base">
              <a:spcBef>
                <a:spcPct val="0"/>
              </a:spcBef>
              <a:spcAft>
                <a:spcPct val="0"/>
              </a:spcAft>
              <a:defRPr>
                <a:solidFill>
                  <a:schemeClr val="tx1"/>
                </a:solidFill>
                <a:latin typeface="Gill Sans MT" charset="0"/>
                <a:ea typeface="ＭＳ Ｐゴシック" charset="0"/>
              </a:defRPr>
            </a:lvl8pPr>
            <a:lvl9pPr marL="3886200" indent="-228600" fontAlgn="base">
              <a:spcBef>
                <a:spcPct val="0"/>
              </a:spcBef>
              <a:spcAft>
                <a:spcPct val="0"/>
              </a:spcAft>
              <a:defRPr>
                <a:solidFill>
                  <a:schemeClr val="tx1"/>
                </a:solidFill>
                <a:latin typeface="Gill Sans MT" charset="0"/>
                <a:ea typeface="ＭＳ Ｐゴシック" charset="0"/>
              </a:defRPr>
            </a:lvl9pPr>
          </a:lstStyle>
          <a:p>
            <a:pPr>
              <a:defRPr/>
            </a:pPr>
            <a:r>
              <a:rPr lang="en-US" sz="1100" b="1" dirty="0">
                <a:solidFill>
                  <a:srgbClr val="EB212E"/>
                </a:solidFill>
                <a:cs typeface="Gill Sans MT" charset="0"/>
              </a:rPr>
              <a:t>Every day. In times of crisis. For our future.</a:t>
            </a:r>
          </a:p>
        </p:txBody>
      </p:sp>
    </p:spTree>
    <p:extLst>
      <p:ext uri="{BB962C8B-B14F-4D97-AF65-F5344CB8AC3E}">
        <p14:creationId xmlns:p14="http://schemas.microsoft.com/office/powerpoint/2010/main" val="4113784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Object Horizontal Slide">
    <p:spTree>
      <p:nvGrpSpPr>
        <p:cNvPr id="1" name=""/>
        <p:cNvGrpSpPr/>
        <p:nvPr/>
      </p:nvGrpSpPr>
      <p:grpSpPr>
        <a:xfrm>
          <a:off x="0" y="0"/>
          <a:ext cx="0" cy="0"/>
          <a:chOff x="0" y="0"/>
          <a:chExt cx="0" cy="0"/>
        </a:xfrm>
      </p:grpSpPr>
      <p:sp>
        <p:nvSpPr>
          <p:cNvPr id="5" name="Title 1"/>
          <p:cNvSpPr>
            <a:spLocks noGrp="1"/>
          </p:cNvSpPr>
          <p:nvPr>
            <p:ph type="title"/>
          </p:nvPr>
        </p:nvSpPr>
        <p:spPr>
          <a:xfrm>
            <a:off x="457200" y="826244"/>
            <a:ext cx="8229600" cy="854421"/>
          </a:xfrm>
        </p:spPr>
        <p:txBody>
          <a:bodyPr>
            <a:normAutofit/>
          </a:bodyPr>
          <a:lstStyle>
            <a:lvl1pPr algn="ctr">
              <a:defRPr sz="3200">
                <a:solidFill>
                  <a:srgbClr val="EB212E"/>
                </a:solidFill>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F6A73DB1-3925-164B-B490-8993FFD18E9A}" type="slidenum">
              <a:rPr lang="en-US"/>
              <a:pPr>
                <a:defRPr/>
              </a:pPr>
              <a:t>‹#›</a:t>
            </a:fld>
            <a:endParaRPr lang="en-US" dirty="0"/>
          </a:p>
        </p:txBody>
      </p:sp>
      <p:sp>
        <p:nvSpPr>
          <p:cNvPr id="6" name="Footer Placeholder 3"/>
          <p:cNvSpPr>
            <a:spLocks noGrp="1"/>
          </p:cNvSpPr>
          <p:nvPr>
            <p:ph type="ftr" sz="quarter" idx="11"/>
          </p:nvPr>
        </p:nvSpPr>
        <p:spPr/>
        <p:txBody>
          <a:bodyPr/>
          <a:lstStyle>
            <a:lvl1pPr>
              <a:defRPr/>
            </a:lvl1pPr>
          </a:lstStyle>
          <a:p>
            <a:pPr>
              <a:defRPr/>
            </a:pPr>
            <a:endParaRPr lang="en-US"/>
          </a:p>
        </p:txBody>
      </p:sp>
      <p:graphicFrame>
        <p:nvGraphicFramePr>
          <p:cNvPr id="7" name="Diagram 6"/>
          <p:cNvGraphicFramePr/>
          <p:nvPr userDrawn="1">
            <p:extLst>
              <p:ext uri="{D42A27DB-BD31-4B8C-83A1-F6EECF244321}">
                <p14:modId xmlns:p14="http://schemas.microsoft.com/office/powerpoint/2010/main" val="738715176"/>
              </p:ext>
            </p:extLst>
          </p:nvPr>
        </p:nvGraphicFramePr>
        <p:xfrm>
          <a:off x="457200" y="1995634"/>
          <a:ext cx="82296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7675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 Picture Right Slide">
    <p:spTree>
      <p:nvGrpSpPr>
        <p:cNvPr id="1" name=""/>
        <p:cNvGrpSpPr/>
        <p:nvPr/>
      </p:nvGrpSpPr>
      <p:grpSpPr>
        <a:xfrm>
          <a:off x="0" y="0"/>
          <a:ext cx="0" cy="0"/>
          <a:chOff x="0" y="0"/>
          <a:chExt cx="0" cy="0"/>
        </a:xfrm>
      </p:grpSpPr>
      <p:sp>
        <p:nvSpPr>
          <p:cNvPr id="6" name="Title 1"/>
          <p:cNvSpPr>
            <a:spLocks noGrp="1"/>
          </p:cNvSpPr>
          <p:nvPr>
            <p:ph type="title"/>
          </p:nvPr>
        </p:nvSpPr>
        <p:spPr>
          <a:xfrm>
            <a:off x="457203" y="1944309"/>
            <a:ext cx="3991943" cy="1387618"/>
          </a:xfrm>
        </p:spPr>
        <p:txBody>
          <a:bodyPr anchor="b">
            <a:normAutofit/>
          </a:bodyPr>
          <a:lstStyle>
            <a:lvl1pPr algn="l">
              <a:defRPr sz="3200"/>
            </a:lvl1pPr>
          </a:lstStyle>
          <a:p>
            <a:r>
              <a:rPr lang="en-US"/>
              <a:t>Click to edit Master title style</a:t>
            </a:r>
            <a:endParaRPr lang="en-US" dirty="0"/>
          </a:p>
        </p:txBody>
      </p:sp>
      <p:sp>
        <p:nvSpPr>
          <p:cNvPr id="7" name="Text Placeholder 2"/>
          <p:cNvSpPr>
            <a:spLocks noGrp="1"/>
          </p:cNvSpPr>
          <p:nvPr>
            <p:ph type="body" idx="13"/>
          </p:nvPr>
        </p:nvSpPr>
        <p:spPr>
          <a:xfrm>
            <a:off x="477045" y="3429003"/>
            <a:ext cx="3972099" cy="2042674"/>
          </a:xfrm>
        </p:spPr>
        <p:txBody>
          <a:bodyPr>
            <a:noAutofit/>
          </a:bodyPr>
          <a:lstStyle>
            <a:lvl1pPr marL="0" indent="0" algn="l">
              <a:buNone/>
              <a:defRPr sz="1400" spc="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icture Placeholder 4"/>
          <p:cNvSpPr>
            <a:spLocks noGrp="1"/>
          </p:cNvSpPr>
          <p:nvPr>
            <p:ph type="pic" sz="quarter" idx="14"/>
          </p:nvPr>
        </p:nvSpPr>
        <p:spPr>
          <a:xfrm>
            <a:off x="4822827" y="1608140"/>
            <a:ext cx="3863975" cy="3863975"/>
          </a:xfrm>
        </p:spPr>
        <p:txBody>
          <a:bodyPr rtlCol="0">
            <a:normAutofit/>
          </a:bodyPr>
          <a:lstStyle>
            <a:lvl1pPr>
              <a:buClr>
                <a:srgbClr val="EB212E"/>
              </a:buClr>
              <a:defRPr/>
            </a:lvl1pPr>
          </a:lstStyle>
          <a:p>
            <a:pPr lvl="0"/>
            <a:r>
              <a:rPr lang="en-US" noProof="0"/>
              <a:t>Click icon to add picture</a:t>
            </a:r>
            <a:endParaRPr lang="en-US" noProof="0" dirty="0"/>
          </a:p>
        </p:txBody>
      </p:sp>
      <p:sp>
        <p:nvSpPr>
          <p:cNvPr id="8" name="Slide Number Placeholder 5"/>
          <p:cNvSpPr>
            <a:spLocks noGrp="1"/>
          </p:cNvSpPr>
          <p:nvPr>
            <p:ph type="sldNum" sz="quarter" idx="15"/>
          </p:nvPr>
        </p:nvSpPr>
        <p:spPr/>
        <p:txBody>
          <a:bodyPr/>
          <a:lstStyle>
            <a:lvl1pPr>
              <a:defRPr/>
            </a:lvl1pPr>
          </a:lstStyle>
          <a:p>
            <a:pPr>
              <a:defRPr/>
            </a:pPr>
            <a:fld id="{4C3CA2B8-44A3-D141-9EE5-554E7DCAEB05}" type="slidenum">
              <a:rPr lang="en-US"/>
              <a:pPr>
                <a:defRPr/>
              </a:pPr>
              <a:t>‹#›</a:t>
            </a:fld>
            <a:endParaRPr lang="en-US" dirty="0"/>
          </a:p>
        </p:txBody>
      </p:sp>
      <p:sp>
        <p:nvSpPr>
          <p:cNvPr id="9" name="Footer Placeholder 6"/>
          <p:cNvSpPr>
            <a:spLocks noGrp="1"/>
          </p:cNvSpPr>
          <p:nvPr>
            <p:ph type="ftr" sz="quarter" idx="16"/>
          </p:nvPr>
        </p:nvSpPr>
        <p:spPr/>
        <p:txBody>
          <a:bodyPr/>
          <a:lstStyle>
            <a:lvl1pPr>
              <a:defRPr/>
            </a:lvl1pPr>
          </a:lstStyle>
          <a:p>
            <a:pPr>
              <a:defRPr/>
            </a:pPr>
            <a:endParaRPr lang="en-US"/>
          </a:p>
        </p:txBody>
      </p:sp>
      <p:pic>
        <p:nvPicPr>
          <p:cNvPr id="10"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5725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Top Blank Slide">
    <p:spTree>
      <p:nvGrpSpPr>
        <p:cNvPr id="1" name=""/>
        <p:cNvGrpSpPr/>
        <p:nvPr/>
      </p:nvGrpSpPr>
      <p:grpSpPr>
        <a:xfrm>
          <a:off x="0" y="0"/>
          <a:ext cx="0" cy="0"/>
          <a:chOff x="0" y="0"/>
          <a:chExt cx="0" cy="0"/>
        </a:xfrm>
      </p:grpSpPr>
      <p:cxnSp>
        <p:nvCxnSpPr>
          <p:cNvPr id="8" name="Straight Connector 7"/>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9"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0" name="Slide Number Placeholder 2"/>
          <p:cNvSpPr>
            <a:spLocks noGrp="1"/>
          </p:cNvSpPr>
          <p:nvPr>
            <p:ph type="sldNum" sz="quarter" idx="10"/>
          </p:nvPr>
        </p:nvSpPr>
        <p:spPr/>
        <p:txBody>
          <a:bodyPr/>
          <a:lstStyle>
            <a:lvl1pPr>
              <a:defRPr/>
            </a:lvl1pPr>
          </a:lstStyle>
          <a:p>
            <a:pPr>
              <a:defRPr/>
            </a:pPr>
            <a:fld id="{48BADE97-E41A-F44C-A69B-12CD0F7871CF}" type="slidenum">
              <a:rPr lang="en-US"/>
              <a:pPr>
                <a:defRPr/>
              </a:pPr>
              <a:t>‹#›</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238182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rcle Section Divider Slide 1">
    <p:spTree>
      <p:nvGrpSpPr>
        <p:cNvPr id="1" name=""/>
        <p:cNvGrpSpPr/>
        <p:nvPr/>
      </p:nvGrpSpPr>
      <p:grpSpPr>
        <a:xfrm>
          <a:off x="0" y="0"/>
          <a:ext cx="0" cy="0"/>
          <a:chOff x="0" y="0"/>
          <a:chExt cx="0" cy="0"/>
        </a:xfrm>
      </p:grpSpPr>
      <p:sp>
        <p:nvSpPr>
          <p:cNvPr id="5" name="Slide Number Placeholder 2"/>
          <p:cNvSpPr>
            <a:spLocks noGrp="1"/>
          </p:cNvSpPr>
          <p:nvPr>
            <p:ph type="sldNum" sz="quarter" idx="13"/>
          </p:nvPr>
        </p:nvSpPr>
        <p:spPr/>
        <p:txBody>
          <a:bodyPr/>
          <a:lstStyle>
            <a:lvl1pPr>
              <a:defRPr/>
            </a:lvl1pPr>
          </a:lstStyle>
          <a:p>
            <a:pPr>
              <a:defRPr/>
            </a:pPr>
            <a:fld id="{D5DE8D97-2B9B-554D-8D59-F65DEFA4D757}"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endParaRPr lang="en-US"/>
          </a:p>
        </p:txBody>
      </p:sp>
      <p:sp>
        <p:nvSpPr>
          <p:cNvPr id="12" name="Text Placeholder 3"/>
          <p:cNvSpPr>
            <a:spLocks noGrp="1"/>
          </p:cNvSpPr>
          <p:nvPr>
            <p:ph type="body" sz="half" idx="12"/>
          </p:nvPr>
        </p:nvSpPr>
        <p:spPr>
          <a:xfrm>
            <a:off x="457200" y="3491499"/>
            <a:ext cx="8229600" cy="804862"/>
          </a:xfrm>
        </p:spPr>
        <p:txBody>
          <a:bodyPr>
            <a:normAutofit/>
          </a:bodyPr>
          <a:lstStyle>
            <a:lvl1pPr marL="0" indent="0">
              <a:buNone/>
              <a:defRPr sz="2400" b="0" i="0" spc="50" normalizeH="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p:nvPr>
        </p:nvSpPr>
        <p:spPr>
          <a:xfrm>
            <a:off x="457200" y="2894281"/>
            <a:ext cx="8229600" cy="566738"/>
          </a:xfrm>
        </p:spPr>
        <p:txBody>
          <a:bodyPr anchor="b">
            <a:normAutofit/>
          </a:bodyPr>
          <a:lstStyle>
            <a:lvl1pPr algn="l">
              <a:defRPr sz="3600" b="1">
                <a:solidFill>
                  <a:srgbClr val="EB212E"/>
                </a:solidFill>
              </a:defRPr>
            </a:lvl1pPr>
          </a:lstStyle>
          <a:p>
            <a:r>
              <a:rPr lang="en-US"/>
              <a:t>Click to edit Master title style</a:t>
            </a:r>
            <a:endParaRPr lang="en-US" dirty="0"/>
          </a:p>
        </p:txBody>
      </p:sp>
      <p:cxnSp>
        <p:nvCxnSpPr>
          <p:cNvPr id="14" name="Straight Connector 13"/>
          <p:cNvCxnSpPr/>
          <p:nvPr userDrawn="1"/>
        </p:nvCxnSpPr>
        <p:spPr>
          <a:xfrm>
            <a:off x="610026" y="2801409"/>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pic>
        <p:nvPicPr>
          <p:cNvPr id="2" name="Picture 1" descr="Circle_Divider_Page_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6109" y="4579451"/>
            <a:ext cx="9484994" cy="1113768"/>
          </a:xfrm>
          <a:prstGeom prst="rect">
            <a:avLst/>
          </a:prstGeom>
        </p:spPr>
      </p:pic>
    </p:spTree>
    <p:extLst>
      <p:ext uri="{BB962C8B-B14F-4D97-AF65-F5344CB8AC3E}">
        <p14:creationId xmlns:p14="http://schemas.microsoft.com/office/powerpoint/2010/main" val="1589735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ircle Section Divider Slide 2">
    <p:spTree>
      <p:nvGrpSpPr>
        <p:cNvPr id="1" name=""/>
        <p:cNvGrpSpPr/>
        <p:nvPr/>
      </p:nvGrpSpPr>
      <p:grpSpPr>
        <a:xfrm>
          <a:off x="0" y="0"/>
          <a:ext cx="0" cy="0"/>
          <a:chOff x="0" y="0"/>
          <a:chExt cx="0" cy="0"/>
        </a:xfrm>
      </p:grpSpPr>
      <p:sp>
        <p:nvSpPr>
          <p:cNvPr id="5" name="Slide Number Placeholder 2"/>
          <p:cNvSpPr>
            <a:spLocks noGrp="1"/>
          </p:cNvSpPr>
          <p:nvPr>
            <p:ph type="sldNum" sz="quarter" idx="13"/>
          </p:nvPr>
        </p:nvSpPr>
        <p:spPr/>
        <p:txBody>
          <a:bodyPr/>
          <a:lstStyle>
            <a:lvl1pPr>
              <a:defRPr/>
            </a:lvl1pPr>
          </a:lstStyle>
          <a:p>
            <a:pPr>
              <a:defRPr/>
            </a:pPr>
            <a:fld id="{D5DE8D97-2B9B-554D-8D59-F65DEFA4D757}"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endParaRPr lang="en-US"/>
          </a:p>
        </p:txBody>
      </p:sp>
      <p:sp>
        <p:nvSpPr>
          <p:cNvPr id="12" name="Text Placeholder 3"/>
          <p:cNvSpPr>
            <a:spLocks noGrp="1"/>
          </p:cNvSpPr>
          <p:nvPr>
            <p:ph type="body" sz="half" idx="12"/>
          </p:nvPr>
        </p:nvSpPr>
        <p:spPr>
          <a:xfrm>
            <a:off x="457200" y="3491499"/>
            <a:ext cx="8229600" cy="804862"/>
          </a:xfrm>
        </p:spPr>
        <p:txBody>
          <a:bodyPr>
            <a:normAutofit/>
          </a:bodyPr>
          <a:lstStyle>
            <a:lvl1pPr marL="0" indent="0">
              <a:buNone/>
              <a:defRPr sz="2400" b="0" i="0" spc="50" normalizeH="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p:nvPr>
        </p:nvSpPr>
        <p:spPr>
          <a:xfrm>
            <a:off x="457200" y="2894281"/>
            <a:ext cx="8229600" cy="566738"/>
          </a:xfrm>
        </p:spPr>
        <p:txBody>
          <a:bodyPr anchor="b">
            <a:normAutofit/>
          </a:bodyPr>
          <a:lstStyle>
            <a:lvl1pPr algn="l">
              <a:defRPr sz="3600" b="1">
                <a:solidFill>
                  <a:srgbClr val="EB212E"/>
                </a:solidFill>
              </a:defRPr>
            </a:lvl1pPr>
          </a:lstStyle>
          <a:p>
            <a:r>
              <a:rPr lang="en-US"/>
              <a:t>Click to edit Master title style</a:t>
            </a:r>
            <a:endParaRPr lang="en-US" dirty="0"/>
          </a:p>
        </p:txBody>
      </p:sp>
      <p:cxnSp>
        <p:nvCxnSpPr>
          <p:cNvPr id="14" name="Straight Connector 13"/>
          <p:cNvCxnSpPr/>
          <p:nvPr userDrawn="1"/>
        </p:nvCxnSpPr>
        <p:spPr>
          <a:xfrm>
            <a:off x="610026" y="2801409"/>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pic>
        <p:nvPicPr>
          <p:cNvPr id="2050" name="Picture 2" descr="C:\Users\lbernard\Desktop\2014_PPT_Template\Circle_Divider_Page_1.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200024" y="4573101"/>
            <a:ext cx="9556752" cy="112219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475602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ircle Section Divider Slide 3">
    <p:spTree>
      <p:nvGrpSpPr>
        <p:cNvPr id="1" name=""/>
        <p:cNvGrpSpPr/>
        <p:nvPr/>
      </p:nvGrpSpPr>
      <p:grpSpPr>
        <a:xfrm>
          <a:off x="0" y="0"/>
          <a:ext cx="0" cy="0"/>
          <a:chOff x="0" y="0"/>
          <a:chExt cx="0" cy="0"/>
        </a:xfrm>
      </p:grpSpPr>
      <p:sp>
        <p:nvSpPr>
          <p:cNvPr id="5" name="Slide Number Placeholder 2"/>
          <p:cNvSpPr>
            <a:spLocks noGrp="1"/>
          </p:cNvSpPr>
          <p:nvPr>
            <p:ph type="sldNum" sz="quarter" idx="13"/>
          </p:nvPr>
        </p:nvSpPr>
        <p:spPr/>
        <p:txBody>
          <a:bodyPr/>
          <a:lstStyle>
            <a:lvl1pPr>
              <a:defRPr/>
            </a:lvl1pPr>
          </a:lstStyle>
          <a:p>
            <a:pPr>
              <a:defRPr/>
            </a:pPr>
            <a:fld id="{D5DE8D97-2B9B-554D-8D59-F65DEFA4D757}" type="slidenum">
              <a:rPr lang="en-US"/>
              <a:pPr>
                <a:defRPr/>
              </a:pPr>
              <a:t>‹#›</a:t>
            </a:fld>
            <a:endParaRPr lang="en-US" dirty="0"/>
          </a:p>
        </p:txBody>
      </p:sp>
      <p:sp>
        <p:nvSpPr>
          <p:cNvPr id="6" name="Footer Placeholder 3"/>
          <p:cNvSpPr>
            <a:spLocks noGrp="1"/>
          </p:cNvSpPr>
          <p:nvPr>
            <p:ph type="ftr" sz="quarter" idx="14"/>
          </p:nvPr>
        </p:nvSpPr>
        <p:spPr/>
        <p:txBody>
          <a:bodyPr/>
          <a:lstStyle>
            <a:lvl1pPr>
              <a:defRPr/>
            </a:lvl1pPr>
          </a:lstStyle>
          <a:p>
            <a:pPr>
              <a:defRPr/>
            </a:pPr>
            <a:endParaRPr lang="en-US"/>
          </a:p>
        </p:txBody>
      </p:sp>
      <p:sp>
        <p:nvSpPr>
          <p:cNvPr id="12" name="Text Placeholder 3"/>
          <p:cNvSpPr>
            <a:spLocks noGrp="1"/>
          </p:cNvSpPr>
          <p:nvPr>
            <p:ph type="body" sz="half" idx="12"/>
          </p:nvPr>
        </p:nvSpPr>
        <p:spPr>
          <a:xfrm>
            <a:off x="457200" y="3491499"/>
            <a:ext cx="8229600" cy="804862"/>
          </a:xfrm>
        </p:spPr>
        <p:txBody>
          <a:bodyPr>
            <a:normAutofit/>
          </a:bodyPr>
          <a:lstStyle>
            <a:lvl1pPr marL="0" indent="0">
              <a:buNone/>
              <a:defRPr sz="2400" b="0" i="0" spc="50" normalizeH="0">
                <a:solidFill>
                  <a:schemeClr val="bg2">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p:nvPr>
        </p:nvSpPr>
        <p:spPr>
          <a:xfrm>
            <a:off x="457200" y="2894281"/>
            <a:ext cx="8229600" cy="566738"/>
          </a:xfrm>
        </p:spPr>
        <p:txBody>
          <a:bodyPr anchor="b">
            <a:normAutofit/>
          </a:bodyPr>
          <a:lstStyle>
            <a:lvl1pPr algn="l">
              <a:defRPr sz="3600" b="1">
                <a:solidFill>
                  <a:srgbClr val="EB212E"/>
                </a:solidFill>
              </a:defRPr>
            </a:lvl1pPr>
          </a:lstStyle>
          <a:p>
            <a:r>
              <a:rPr lang="en-US"/>
              <a:t>Click to edit Master title style</a:t>
            </a:r>
            <a:endParaRPr lang="en-US" dirty="0"/>
          </a:p>
        </p:txBody>
      </p:sp>
      <p:cxnSp>
        <p:nvCxnSpPr>
          <p:cNvPr id="14" name="Straight Connector 13"/>
          <p:cNvCxnSpPr/>
          <p:nvPr userDrawn="1"/>
        </p:nvCxnSpPr>
        <p:spPr>
          <a:xfrm>
            <a:off x="610026" y="2801409"/>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pic>
        <p:nvPicPr>
          <p:cNvPr id="3074" name="Picture 2" descr="C:\Users\lbernard\Desktop\2014_PPT_Template\Circle_Divider_Page_3.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1450" y="4570561"/>
            <a:ext cx="9515475" cy="11173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22330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d Divider Slide">
    <p:bg>
      <p:bgPr>
        <a:solidFill>
          <a:srgbClr val="EB212E"/>
        </a:soli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457200" y="2721562"/>
            <a:ext cx="8229600" cy="566738"/>
          </a:xfrm>
        </p:spPr>
        <p:txBody>
          <a:bodyPr anchor="b">
            <a:normAutofit/>
          </a:bodyPr>
          <a:lstStyle>
            <a:lvl1pPr algn="l">
              <a:defRPr sz="2800" b="1">
                <a:solidFill>
                  <a:schemeClr val="bg1"/>
                </a:solidFill>
              </a:defRPr>
            </a:lvl1pPr>
          </a:lstStyle>
          <a:p>
            <a:r>
              <a:rPr lang="en-US"/>
              <a:t>Click to edit Master title style</a:t>
            </a:r>
            <a:endParaRPr lang="en-US" dirty="0"/>
          </a:p>
        </p:txBody>
      </p:sp>
      <p:sp>
        <p:nvSpPr>
          <p:cNvPr id="8" name="Text Placeholder 3"/>
          <p:cNvSpPr>
            <a:spLocks noGrp="1"/>
          </p:cNvSpPr>
          <p:nvPr>
            <p:ph type="body" sz="half" idx="2"/>
          </p:nvPr>
        </p:nvSpPr>
        <p:spPr>
          <a:xfrm>
            <a:off x="457200" y="3288300"/>
            <a:ext cx="8229600" cy="804862"/>
          </a:xfrm>
        </p:spPr>
        <p:txBody>
          <a:bodyPr>
            <a:normAutofit/>
          </a:bodyPr>
          <a:lstStyle>
            <a:lvl1pPr marL="0" indent="0">
              <a:buNone/>
              <a:defRPr sz="1600" b="0" i="0" spc="50" normalizeH="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10"/>
          </p:nvPr>
        </p:nvSpPr>
        <p:spPr/>
        <p:txBody>
          <a:bodyPr/>
          <a:lstStyle>
            <a:lvl1pPr>
              <a:defRPr>
                <a:solidFill>
                  <a:srgbClr val="FFFFFF"/>
                </a:solidFill>
              </a:defRPr>
            </a:lvl1pPr>
          </a:lstStyle>
          <a:p>
            <a:pPr>
              <a:defRPr/>
            </a:pPr>
            <a:fld id="{67CA885E-9AB9-F54B-BEED-E57C9A18DCCE}" type="slidenum">
              <a:rPr lang="en-US" smtClean="0"/>
              <a:pPr>
                <a:defRPr/>
              </a:pPr>
              <a:t>‹#›</a:t>
            </a:fld>
            <a:endParaRPr lang="en-US" dirty="0"/>
          </a:p>
        </p:txBody>
      </p:sp>
      <p:sp>
        <p:nvSpPr>
          <p:cNvPr id="6" name="Footer Placeholder 3"/>
          <p:cNvSpPr>
            <a:spLocks noGrp="1"/>
          </p:cNvSpPr>
          <p:nvPr>
            <p:ph type="ftr" sz="quarter" idx="11"/>
          </p:nvPr>
        </p:nvSpPr>
        <p:spPr/>
        <p:txBody>
          <a:bodyPr/>
          <a:lstStyle>
            <a:lvl1pPr>
              <a:defRPr>
                <a:solidFill>
                  <a:srgbClr val="FFFFFF"/>
                </a:solidFill>
              </a:defRPr>
            </a:lvl1pPr>
          </a:lstStyle>
          <a:p>
            <a:pPr>
              <a:defRPr/>
            </a:pPr>
            <a:endParaRPr lang="en-US" dirty="0"/>
          </a:p>
        </p:txBody>
      </p:sp>
      <p:cxnSp>
        <p:nvCxnSpPr>
          <p:cNvPr id="9" name="Straight Connector 8"/>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595315" y="2755900"/>
            <a:ext cx="1385887" cy="0"/>
          </a:xfrm>
          <a:prstGeom prst="line">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8686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ate Blue Divider Slide">
    <p:bg>
      <p:bgPr>
        <a:solidFill>
          <a:srgbClr val="7491A4"/>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457200" y="2721562"/>
            <a:ext cx="8229600" cy="566738"/>
          </a:xfrm>
        </p:spPr>
        <p:txBody>
          <a:bodyPr anchor="b">
            <a:normAutofit/>
          </a:bodyPr>
          <a:lstStyle>
            <a:lvl1pPr algn="l">
              <a:defRPr sz="2800" b="1">
                <a:solidFill>
                  <a:schemeClr val="bg1"/>
                </a:solidFill>
              </a:defRPr>
            </a:lvl1pPr>
          </a:lstStyle>
          <a:p>
            <a:r>
              <a:rPr lang="en-US"/>
              <a:t>Click to edit Master title style</a:t>
            </a:r>
            <a:endParaRPr lang="en-US" dirty="0"/>
          </a:p>
        </p:txBody>
      </p:sp>
      <p:sp>
        <p:nvSpPr>
          <p:cNvPr id="6" name="Text Placeholder 3"/>
          <p:cNvSpPr>
            <a:spLocks noGrp="1"/>
          </p:cNvSpPr>
          <p:nvPr>
            <p:ph type="body" sz="half" idx="2"/>
          </p:nvPr>
        </p:nvSpPr>
        <p:spPr>
          <a:xfrm>
            <a:off x="457200" y="3288300"/>
            <a:ext cx="8229600" cy="804862"/>
          </a:xfrm>
        </p:spPr>
        <p:txBody>
          <a:bodyPr>
            <a:normAutofit/>
          </a:bodyPr>
          <a:lstStyle>
            <a:lvl1pPr marL="0" indent="0">
              <a:buNone/>
              <a:defRPr sz="1600" b="0" i="0" spc="50" normalizeH="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2"/>
          <p:cNvSpPr>
            <a:spLocks noGrp="1"/>
          </p:cNvSpPr>
          <p:nvPr>
            <p:ph type="sldNum" sz="quarter" idx="10"/>
          </p:nvPr>
        </p:nvSpPr>
        <p:spPr/>
        <p:txBody>
          <a:bodyPr/>
          <a:lstStyle>
            <a:lvl1pPr>
              <a:defRPr>
                <a:solidFill>
                  <a:srgbClr val="FFFFFF"/>
                </a:solidFill>
              </a:defRPr>
            </a:lvl1pPr>
          </a:lstStyle>
          <a:p>
            <a:pPr>
              <a:defRPr/>
            </a:pPr>
            <a:fld id="{7BF5CAC6-A37A-C642-A76B-387C024EFBFC}" type="slidenum">
              <a:rPr lang="en-US" smtClean="0"/>
              <a:pPr>
                <a:defRPr/>
              </a:pPr>
              <a:t>‹#›</a:t>
            </a:fld>
            <a:endParaRPr lang="en-US" dirty="0"/>
          </a:p>
        </p:txBody>
      </p:sp>
      <p:sp>
        <p:nvSpPr>
          <p:cNvPr id="8" name="Footer Placeholder 3"/>
          <p:cNvSpPr>
            <a:spLocks noGrp="1"/>
          </p:cNvSpPr>
          <p:nvPr>
            <p:ph type="ftr" sz="quarter" idx="11"/>
          </p:nvPr>
        </p:nvSpPr>
        <p:spPr/>
        <p:txBody>
          <a:bodyPr/>
          <a:lstStyle>
            <a:lvl1pPr>
              <a:defRPr>
                <a:solidFill>
                  <a:srgbClr val="FFFFFF"/>
                </a:solidFill>
              </a:defRPr>
            </a:lvl1pPr>
          </a:lstStyle>
          <a:p>
            <a:pPr>
              <a:defRPr/>
            </a:pPr>
            <a:endParaRPr lang="en-US" dirty="0"/>
          </a:p>
        </p:txBody>
      </p:sp>
      <p:cxnSp>
        <p:nvCxnSpPr>
          <p:cNvPr id="9" name="Straight Connector 8"/>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595315" y="2755900"/>
            <a:ext cx="1385887" cy="0"/>
          </a:xfrm>
          <a:prstGeom prst="line">
            <a:avLst/>
          </a:prstGeom>
          <a:ln w="10160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543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d Blank Slide">
    <p:bg>
      <p:bgPr>
        <a:solidFill>
          <a:srgbClr val="EB212E"/>
        </a:solidFill>
        <a:effectLst/>
      </p:bgPr>
    </p:bg>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488115"/>
            <a:ext cx="2133600" cy="184150"/>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14207F0-F671-3D49-A402-C824F31CECA2}" type="slidenum">
              <a:rPr lang="en-US" smtClean="0">
                <a:solidFill>
                  <a:schemeClr val="bg1"/>
                </a:solidFill>
              </a:rPr>
              <a:pPr fontAlgn="auto">
                <a:spcBef>
                  <a:spcPts val="0"/>
                </a:spcBef>
                <a:spcAft>
                  <a:spcPts val="0"/>
                </a:spcAft>
                <a:defRPr/>
              </a:pPr>
              <a:t>‹#›</a:t>
            </a:fld>
            <a:endParaRPr lang="en-US" dirty="0">
              <a:solidFill>
                <a:schemeClr val="bg1"/>
              </a:solidFill>
            </a:endParaRPr>
          </a:p>
        </p:txBody>
      </p:sp>
      <p:sp>
        <p:nvSpPr>
          <p:cNvPr id="8" name="Footer Placeholder 3"/>
          <p:cNvSpPr>
            <a:spLocks noGrp="1"/>
          </p:cNvSpPr>
          <p:nvPr>
            <p:ph type="ftr" sz="quarter" idx="10"/>
          </p:nvPr>
        </p:nvSpPr>
        <p:spPr/>
        <p:txBody>
          <a:bodyPr/>
          <a:lstStyle>
            <a:lvl1pPr>
              <a:defRPr>
                <a:solidFill>
                  <a:schemeClr val="bg1"/>
                </a:solidFill>
              </a:defRPr>
            </a:lvl1pPr>
          </a:lstStyle>
          <a:p>
            <a:pPr>
              <a:defRPr/>
            </a:pPr>
            <a:endParaRPr lang="en-US" dirty="0"/>
          </a:p>
        </p:txBody>
      </p:sp>
      <p:cxnSp>
        <p:nvCxnSpPr>
          <p:cNvPr id="10" name="Straight Connector 9"/>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5003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ate Blue Blank Slide">
    <p:bg>
      <p:bgPr>
        <a:solidFill>
          <a:srgbClr val="7491A4"/>
        </a:solidFill>
        <a:effectLst/>
      </p:bgPr>
    </p:bg>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lvl1pPr>
              <a:defRPr>
                <a:solidFill>
                  <a:srgbClr val="FFFFFF"/>
                </a:solidFill>
              </a:defRPr>
            </a:lvl1pPr>
          </a:lstStyle>
          <a:p>
            <a:pPr>
              <a:defRPr/>
            </a:pPr>
            <a:fld id="{7BF5CAC6-A37A-C642-A76B-387C024EFBFC}" type="slidenum">
              <a:rPr lang="en-US" smtClean="0"/>
              <a:pPr>
                <a:defRPr/>
              </a:pPr>
              <a:t>‹#›</a:t>
            </a:fld>
            <a:endParaRPr lang="en-US" dirty="0"/>
          </a:p>
        </p:txBody>
      </p:sp>
      <p:sp>
        <p:nvSpPr>
          <p:cNvPr id="8" name="Footer Placeholder 3"/>
          <p:cNvSpPr>
            <a:spLocks noGrp="1"/>
          </p:cNvSpPr>
          <p:nvPr>
            <p:ph type="ftr" sz="quarter" idx="11"/>
          </p:nvPr>
        </p:nvSpPr>
        <p:spPr/>
        <p:txBody>
          <a:bodyPr/>
          <a:lstStyle>
            <a:lvl1pPr>
              <a:defRPr>
                <a:solidFill>
                  <a:srgbClr val="FFFFFF"/>
                </a:solidFill>
              </a:defRPr>
            </a:lvl1pPr>
          </a:lstStyle>
          <a:p>
            <a:pPr>
              <a:defRPr/>
            </a:pPr>
            <a:endParaRPr lang="en-US" dirty="0"/>
          </a:p>
        </p:txBody>
      </p:sp>
      <p:cxnSp>
        <p:nvCxnSpPr>
          <p:cNvPr id="9" name="Straight Connector 8"/>
          <p:cNvCxnSpPr/>
          <p:nvPr userDrawn="1"/>
        </p:nvCxnSpPr>
        <p:spPr>
          <a:xfrm>
            <a:off x="457200" y="6305550"/>
            <a:ext cx="8229600" cy="0"/>
          </a:xfrm>
          <a:prstGeom prst="line">
            <a:avLst/>
          </a:prstGeom>
          <a:ln w="6350" cmpd="sng">
            <a:solidFill>
              <a:schemeClr val="bg1"/>
            </a:solidFill>
            <a:prstDash val="dot"/>
          </a:ln>
          <a:effectLst/>
        </p:spPr>
        <p:style>
          <a:lnRef idx="2">
            <a:schemeClr val="accent1"/>
          </a:lnRef>
          <a:fillRef idx="0">
            <a:schemeClr val="accent1"/>
          </a:fillRef>
          <a:effectRef idx="1">
            <a:schemeClr val="accent1"/>
          </a:effectRef>
          <a:fontRef idx="minor">
            <a:schemeClr val="tx1"/>
          </a:fontRef>
        </p:style>
      </p:cxnSp>
      <p:pic>
        <p:nvPicPr>
          <p:cNvPr id="6" name="Picture 13"/>
          <p:cNvPicPr>
            <a:picLocks noChangeAspect="1"/>
          </p:cNvPicPr>
          <p:nvPr userDrawn="1"/>
        </p:nvPicPr>
        <p:blipFill>
          <a:blip r:embed="rId2" cstate="screen">
            <a:lum bright="100000" contrast="-100000"/>
            <a:alphaModFix/>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4558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1 Column Content Slide">
    <p:spTree>
      <p:nvGrpSpPr>
        <p:cNvPr id="1" name=""/>
        <p:cNvGrpSpPr/>
        <p:nvPr/>
      </p:nvGrpSpPr>
      <p:grpSpPr>
        <a:xfrm>
          <a:off x="0" y="0"/>
          <a:ext cx="0" cy="0"/>
          <a:chOff x="0" y="0"/>
          <a:chExt cx="0" cy="0"/>
        </a:xfrm>
      </p:grpSpPr>
      <p:pic>
        <p:nvPicPr>
          <p:cNvPr id="13" name="Picture 1" descr="PPT_Background.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059726"/>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0" name="Picture 13"/>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397668"/>
            <a:ext cx="8229600" cy="855663"/>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2"/>
          <p:cNvSpPr>
            <a:spLocks noGrp="1"/>
          </p:cNvSpPr>
          <p:nvPr>
            <p:ph type="sldNum" sz="quarter" idx="10"/>
          </p:nvPr>
        </p:nvSpPr>
        <p:spPr>
          <a:xfrm>
            <a:off x="6553200" y="6488115"/>
            <a:ext cx="2133600" cy="184150"/>
          </a:xfrm>
        </p:spPr>
        <p:txBody>
          <a:bodyPr/>
          <a:lstStyle>
            <a:lvl1pPr>
              <a:defRPr/>
            </a:lvl1pPr>
          </a:lstStyle>
          <a:p>
            <a:pPr>
              <a:defRPr/>
            </a:pPr>
            <a:fld id="{F6A73DB1-3925-164B-B490-8993FFD18E9A}" type="slidenum">
              <a:rPr lang="en-US"/>
              <a:pPr>
                <a:defRPr/>
              </a:pPr>
              <a:t>‹#›</a:t>
            </a:fld>
            <a:endParaRPr lang="en-US" dirty="0"/>
          </a:p>
        </p:txBody>
      </p:sp>
      <p:sp>
        <p:nvSpPr>
          <p:cNvPr id="14" name="Rectangle 13"/>
          <p:cNvSpPr/>
          <p:nvPr userDrawn="1"/>
        </p:nvSpPr>
        <p:spPr>
          <a:xfrm>
            <a:off x="0" y="1154423"/>
            <a:ext cx="533400" cy="171450"/>
          </a:xfrm>
          <a:prstGeom prst="rect">
            <a:avLst/>
          </a:prstGeom>
          <a:solidFill>
            <a:srgbClr val="71839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solidFill>
                <a:srgbClr val="718399"/>
              </a:solidFill>
            </a:endParaRPr>
          </a:p>
        </p:txBody>
      </p:sp>
      <p:sp>
        <p:nvSpPr>
          <p:cNvPr id="15" name="Rectangle 14"/>
          <p:cNvSpPr/>
          <p:nvPr userDrawn="1"/>
        </p:nvSpPr>
        <p:spPr>
          <a:xfrm>
            <a:off x="603250" y="1154423"/>
            <a:ext cx="8553450" cy="171450"/>
          </a:xfrm>
          <a:prstGeom prst="rect">
            <a:avLst/>
          </a:prstGeom>
          <a:solidFill>
            <a:srgbClr val="D80021"/>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800" dirty="0"/>
          </a:p>
        </p:txBody>
      </p:sp>
    </p:spTree>
    <p:extLst>
      <p:ext uri="{BB962C8B-B14F-4D97-AF65-F5344CB8AC3E}">
        <p14:creationId xmlns:p14="http://schemas.microsoft.com/office/powerpoint/2010/main" val="4805862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cxnSp>
        <p:nvCxnSpPr>
          <p:cNvPr id="7" name="Straight Connector 6"/>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8"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553200" y="6488115"/>
            <a:ext cx="2133600" cy="184150"/>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F57F808-DC1C-C54E-8EF7-53B7ECE4A44A}" type="slidenum">
              <a:rPr lang="en-US" smtClean="0"/>
              <a:pPr fontAlgn="auto">
                <a:spcBef>
                  <a:spcPts val="0"/>
                </a:spcBef>
                <a:spcAft>
                  <a:spcPts val="0"/>
                </a:spcAft>
                <a:defRPr/>
              </a:pPr>
              <a:t>‹#›</a:t>
            </a:fld>
            <a:endParaRPr lang="en-US" dirty="0"/>
          </a:p>
        </p:txBody>
      </p:sp>
      <p:sp>
        <p:nvSpPr>
          <p:cNvPr id="5" name="Footer Placeholder 6"/>
          <p:cNvSpPr>
            <a:spLocks noGrp="1"/>
          </p:cNvSpPr>
          <p:nvPr>
            <p:ph type="ftr" sz="quarter" idx="11"/>
          </p:nvPr>
        </p:nvSpPr>
        <p:spPr>
          <a:xfrm>
            <a:off x="3124200" y="6488115"/>
            <a:ext cx="2895600" cy="184150"/>
          </a:xfrm>
        </p:spPr>
        <p:txBody>
          <a:bodyPr/>
          <a:lstStyle>
            <a:lvl1pPr>
              <a:defRPr/>
            </a:lvl1pPr>
          </a:lstStyle>
          <a:p>
            <a:pPr>
              <a:defRPr/>
            </a:pPr>
            <a:endParaRPr lang="en-US"/>
          </a:p>
        </p:txBody>
      </p:sp>
    </p:spTree>
    <p:extLst>
      <p:ext uri="{BB962C8B-B14F-4D97-AF65-F5344CB8AC3E}">
        <p14:creationId xmlns:p14="http://schemas.microsoft.com/office/powerpoint/2010/main" val="217090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2 Column Content Slide">
    <p:spTree>
      <p:nvGrpSpPr>
        <p:cNvPr id="1" name=""/>
        <p:cNvGrpSpPr/>
        <p:nvPr/>
      </p:nvGrpSpPr>
      <p:grpSpPr>
        <a:xfrm>
          <a:off x="0" y="0"/>
          <a:ext cx="0" cy="0"/>
          <a:chOff x="0" y="0"/>
          <a:chExt cx="0" cy="0"/>
        </a:xfrm>
      </p:grpSpPr>
      <p:cxnSp>
        <p:nvCxnSpPr>
          <p:cNvPr id="10" name="Straight Connector 9"/>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1"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15" name="Content Placeholder 3"/>
          <p:cNvSpPr>
            <a:spLocks noGrp="1"/>
          </p:cNvSpPr>
          <p:nvPr>
            <p:ph sz="half" idx="2"/>
          </p:nvPr>
        </p:nvSpPr>
        <p:spPr>
          <a:xfrm>
            <a:off x="457202" y="1861679"/>
            <a:ext cx="4040188" cy="426448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5"/>
          <p:cNvSpPr>
            <a:spLocks noGrp="1"/>
          </p:cNvSpPr>
          <p:nvPr>
            <p:ph sz="quarter" idx="4"/>
          </p:nvPr>
        </p:nvSpPr>
        <p:spPr>
          <a:xfrm>
            <a:off x="4645027" y="1861679"/>
            <a:ext cx="4041775" cy="426448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16"/>
          <p:cNvSpPr>
            <a:spLocks noGrp="1"/>
          </p:cNvSpPr>
          <p:nvPr>
            <p:ph type="ftr" sz="quarter" idx="10"/>
          </p:nvPr>
        </p:nvSpPr>
        <p:spPr/>
        <p:txBody>
          <a:bodyPr/>
          <a:lstStyle>
            <a:lvl1pPr>
              <a:defRPr/>
            </a:lvl1pPr>
          </a:lstStyle>
          <a:p>
            <a:pPr>
              <a:defRPr/>
            </a:pPr>
            <a:endParaRPr lang="en-US"/>
          </a:p>
        </p:txBody>
      </p:sp>
      <p:sp>
        <p:nvSpPr>
          <p:cNvPr id="13" name="Slide Number Placeholder 17"/>
          <p:cNvSpPr>
            <a:spLocks noGrp="1"/>
          </p:cNvSpPr>
          <p:nvPr>
            <p:ph type="sldNum" sz="quarter" idx="11"/>
          </p:nvPr>
        </p:nvSpPr>
        <p:spPr/>
        <p:txBody>
          <a:bodyPr/>
          <a:lstStyle>
            <a:lvl1pPr>
              <a:defRPr/>
            </a:lvl1pPr>
          </a:lstStyle>
          <a:p>
            <a:pPr>
              <a:defRPr/>
            </a:pPr>
            <a:fld id="{F5C2BCCB-801B-8641-9EDB-7DD1300E31CB}" type="slidenum">
              <a:rPr lang="en-US"/>
              <a:pPr>
                <a:defRPr/>
              </a:pPr>
              <a:t>‹#›</a:t>
            </a:fld>
            <a:endParaRPr lang="en-US" dirty="0"/>
          </a:p>
        </p:txBody>
      </p:sp>
    </p:spTree>
    <p:extLst>
      <p:ext uri="{BB962C8B-B14F-4D97-AF65-F5344CB8AC3E}">
        <p14:creationId xmlns:p14="http://schemas.microsoft.com/office/powerpoint/2010/main" val="430448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umn Title and Column Slide">
    <p:spTree>
      <p:nvGrpSpPr>
        <p:cNvPr id="1" name=""/>
        <p:cNvGrpSpPr/>
        <p:nvPr/>
      </p:nvGrpSpPr>
      <p:grpSpPr>
        <a:xfrm>
          <a:off x="0" y="0"/>
          <a:ext cx="0" cy="0"/>
          <a:chOff x="0" y="0"/>
          <a:chExt cx="0" cy="0"/>
        </a:xfrm>
      </p:grpSpPr>
      <p:cxnSp>
        <p:nvCxnSpPr>
          <p:cNvPr id="12" name="Straight Connector 11"/>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Content Placeholder 3"/>
          <p:cNvSpPr>
            <a:spLocks noGrp="1"/>
          </p:cNvSpPr>
          <p:nvPr>
            <p:ph sz="half" idx="2"/>
          </p:nvPr>
        </p:nvSpPr>
        <p:spPr>
          <a:xfrm>
            <a:off x="457202" y="2272059"/>
            <a:ext cx="4040188" cy="385410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645027" y="2272059"/>
            <a:ext cx="4041775" cy="3854105"/>
          </a:xfrm>
        </p:spPr>
        <p:txBody>
          <a:bodyPr/>
          <a:lstStyle>
            <a:lvl1pPr>
              <a:buClr>
                <a:srgbClr val="EB212E"/>
              </a:buClr>
              <a:defRPr sz="2400"/>
            </a:lvl1pPr>
            <a:lvl2pPr>
              <a:defRPr sz="2000"/>
            </a:lvl2pPr>
            <a:lvl3pPr>
              <a:buClr>
                <a:srgbClr val="7491A4"/>
              </a:buCl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6"/>
          <p:cNvSpPr>
            <a:spLocks noGrp="1"/>
          </p:cNvSpPr>
          <p:nvPr>
            <p:ph type="ftr" sz="quarter" idx="10"/>
          </p:nvPr>
        </p:nvSpPr>
        <p:spPr/>
        <p:txBody>
          <a:bodyPr/>
          <a:lstStyle>
            <a:lvl1pPr>
              <a:defRPr/>
            </a:lvl1pPr>
          </a:lstStyle>
          <a:p>
            <a:pPr>
              <a:defRPr/>
            </a:pPr>
            <a:endParaRPr lang="en-US"/>
          </a:p>
        </p:txBody>
      </p:sp>
      <p:sp>
        <p:nvSpPr>
          <p:cNvPr id="15" name="Slide Number Placeholder 17"/>
          <p:cNvSpPr>
            <a:spLocks noGrp="1"/>
          </p:cNvSpPr>
          <p:nvPr>
            <p:ph type="sldNum" sz="quarter" idx="11"/>
          </p:nvPr>
        </p:nvSpPr>
        <p:spPr/>
        <p:txBody>
          <a:bodyPr/>
          <a:lstStyle>
            <a:lvl1pPr>
              <a:defRPr/>
            </a:lvl1pPr>
          </a:lstStyle>
          <a:p>
            <a:pPr>
              <a:defRPr/>
            </a:pPr>
            <a:fld id="{FDF73038-F151-1A4F-A8A6-7896995A513C}" type="slidenum">
              <a:rPr lang="en-US"/>
              <a:pPr>
                <a:defRPr/>
              </a:pPr>
              <a:t>‹#›</a:t>
            </a:fld>
            <a:endParaRPr lang="en-US" dirty="0"/>
          </a:p>
        </p:txBody>
      </p:sp>
      <p:sp>
        <p:nvSpPr>
          <p:cNvPr id="10" name="Text Placeholder 2"/>
          <p:cNvSpPr>
            <a:spLocks noGrp="1"/>
          </p:cNvSpPr>
          <p:nvPr>
            <p:ph type="body" idx="1"/>
          </p:nvPr>
        </p:nvSpPr>
        <p:spPr>
          <a:xfrm>
            <a:off x="457202" y="1535113"/>
            <a:ext cx="4040188"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4"/>
          <p:cNvSpPr>
            <a:spLocks noGrp="1"/>
          </p:cNvSpPr>
          <p:nvPr>
            <p:ph type="body" sz="quarter" idx="3"/>
          </p:nvPr>
        </p:nvSpPr>
        <p:spPr>
          <a:xfrm>
            <a:off x="4645027" y="1535113"/>
            <a:ext cx="4041775"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1132007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nchoring Rule: 2 Column Title and Column Slide">
    <p:spTree>
      <p:nvGrpSpPr>
        <p:cNvPr id="1" name=""/>
        <p:cNvGrpSpPr/>
        <p:nvPr/>
      </p:nvGrpSpPr>
      <p:grpSpPr>
        <a:xfrm>
          <a:off x="0" y="0"/>
          <a:ext cx="0" cy="0"/>
          <a:chOff x="0" y="0"/>
          <a:chExt cx="0" cy="0"/>
        </a:xfrm>
      </p:grpSpPr>
      <p:cxnSp>
        <p:nvCxnSpPr>
          <p:cNvPr id="12" name="Straight Connector 11"/>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3"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Text Placeholder 3"/>
          <p:cNvSpPr>
            <a:spLocks noGrp="1"/>
          </p:cNvSpPr>
          <p:nvPr>
            <p:ph type="body" sz="half" idx="2"/>
          </p:nvPr>
        </p:nvSpPr>
        <p:spPr>
          <a:xfrm>
            <a:off x="457202" y="2329819"/>
            <a:ext cx="4040188" cy="37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7" name="Text Placeholder 3"/>
          <p:cNvSpPr>
            <a:spLocks noGrp="1"/>
          </p:cNvSpPr>
          <p:nvPr>
            <p:ph type="body" sz="half" idx="12"/>
          </p:nvPr>
        </p:nvSpPr>
        <p:spPr>
          <a:xfrm>
            <a:off x="4649790" y="2329819"/>
            <a:ext cx="4040188" cy="37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8" name="Slide Number Placeholder 2"/>
          <p:cNvSpPr>
            <a:spLocks noGrp="1"/>
          </p:cNvSpPr>
          <p:nvPr>
            <p:ph type="sldNum" sz="quarter" idx="13"/>
          </p:nvPr>
        </p:nvSpPr>
        <p:spPr/>
        <p:txBody>
          <a:bodyPr/>
          <a:lstStyle>
            <a:lvl1pPr>
              <a:defRPr/>
            </a:lvl1pPr>
          </a:lstStyle>
          <a:p>
            <a:pPr>
              <a:defRPr/>
            </a:pPr>
            <a:fld id="{82905116-9813-C84C-976C-BDC3941DA234}" type="slidenum">
              <a:rPr lang="en-US"/>
              <a:pPr>
                <a:defRPr/>
              </a:pPr>
              <a:t>‹#›</a:t>
            </a:fld>
            <a:endParaRPr lang="en-US" dirty="0"/>
          </a:p>
        </p:txBody>
      </p:sp>
      <p:sp>
        <p:nvSpPr>
          <p:cNvPr id="19" name="Footer Placeholder 3"/>
          <p:cNvSpPr>
            <a:spLocks noGrp="1"/>
          </p:cNvSpPr>
          <p:nvPr>
            <p:ph type="ftr" sz="quarter" idx="14"/>
          </p:nvPr>
        </p:nvSpPr>
        <p:spPr/>
        <p:txBody>
          <a:bodyPr/>
          <a:lstStyle>
            <a:lvl1pPr>
              <a:defRPr/>
            </a:lvl1pPr>
          </a:lstStyle>
          <a:p>
            <a:pPr>
              <a:defRPr/>
            </a:pPr>
            <a:endParaRPr lang="en-US"/>
          </a:p>
        </p:txBody>
      </p:sp>
      <p:sp>
        <p:nvSpPr>
          <p:cNvPr id="14" name="Text Placeholder 2"/>
          <p:cNvSpPr>
            <a:spLocks noGrp="1"/>
          </p:cNvSpPr>
          <p:nvPr>
            <p:ph type="body" idx="1"/>
          </p:nvPr>
        </p:nvSpPr>
        <p:spPr>
          <a:xfrm>
            <a:off x="457202" y="1535113"/>
            <a:ext cx="4040188"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Text Placeholder 4"/>
          <p:cNvSpPr>
            <a:spLocks noGrp="1"/>
          </p:cNvSpPr>
          <p:nvPr>
            <p:ph type="body" sz="quarter" idx="3"/>
          </p:nvPr>
        </p:nvSpPr>
        <p:spPr>
          <a:xfrm>
            <a:off x="4645027" y="1535113"/>
            <a:ext cx="4041775"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cxnSp>
        <p:nvCxnSpPr>
          <p:cNvPr id="22" name="Straight Connector 21"/>
          <p:cNvCxnSpPr/>
          <p:nvPr userDrawn="1"/>
        </p:nvCxnSpPr>
        <p:spPr>
          <a:xfrm>
            <a:off x="605794" y="1317625"/>
            <a:ext cx="1385887" cy="0"/>
          </a:xfrm>
          <a:prstGeom prst="line">
            <a:avLst/>
          </a:prstGeom>
          <a:ln w="101600" cap="rnd">
            <a:solidFill>
              <a:srgbClr val="7491A4"/>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a:off x="4803143" y="1317625"/>
            <a:ext cx="1385887" cy="0"/>
          </a:xfrm>
          <a:prstGeom prst="line">
            <a:avLst/>
          </a:prstGeom>
          <a:ln w="101600" cap="rnd">
            <a:solidFill>
              <a:srgbClr val="7491A4"/>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187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ft Aligned 1 Column Slide">
    <p:spTree>
      <p:nvGrpSpPr>
        <p:cNvPr id="1" name=""/>
        <p:cNvGrpSpPr/>
        <p:nvPr/>
      </p:nvGrpSpPr>
      <p:grpSpPr>
        <a:xfrm>
          <a:off x="0" y="0"/>
          <a:ext cx="0" cy="0"/>
          <a:chOff x="0" y="0"/>
          <a:chExt cx="0" cy="0"/>
        </a:xfrm>
      </p:grpSpPr>
      <p:sp>
        <p:nvSpPr>
          <p:cNvPr id="4" name="Slide Number Placeholder 2"/>
          <p:cNvSpPr txBox="1">
            <a:spLocks/>
          </p:cNvSpPr>
          <p:nvPr userDrawn="1"/>
        </p:nvSpPr>
        <p:spPr>
          <a:xfrm>
            <a:off x="6553200" y="6488115"/>
            <a:ext cx="2133600" cy="184150"/>
          </a:xfrm>
          <a:prstGeom prst="rect">
            <a:avLst/>
          </a:prstGeom>
        </p:spPr>
        <p:txBody>
          <a:bodyPr anchor="ctr"/>
          <a:lstStyle>
            <a:defPPr>
              <a:defRPr lang="en-US"/>
            </a:defPPr>
            <a:lvl1pPr marL="0" algn="r" defTabSz="457200" rtl="0" eaLnBrk="1" latinLnBrk="0" hangingPunct="1">
              <a:defRPr sz="8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8F57F808-DC1C-C54E-8EF7-53B7ECE4A44A}" type="slidenum">
              <a:rPr lang="en-US" smtClean="0"/>
              <a:pPr fontAlgn="auto">
                <a:spcBef>
                  <a:spcPts val="0"/>
                </a:spcBef>
                <a:spcAft>
                  <a:spcPts val="0"/>
                </a:spcAft>
                <a:defRPr/>
              </a:pPr>
              <a:t>‹#›</a:t>
            </a:fld>
            <a:endParaRPr lang="en-US" dirty="0"/>
          </a:p>
        </p:txBody>
      </p:sp>
      <p:cxnSp>
        <p:nvCxnSpPr>
          <p:cNvPr id="11" name="Straight Connector 10"/>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Text Placeholder 3"/>
          <p:cNvSpPr>
            <a:spLocks noGrp="1"/>
          </p:cNvSpPr>
          <p:nvPr>
            <p:ph type="body" sz="half" idx="2"/>
          </p:nvPr>
        </p:nvSpPr>
        <p:spPr>
          <a:xfrm>
            <a:off x="457202" y="2329819"/>
            <a:ext cx="4040188" cy="37963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Slide Number Placeholder 2"/>
          <p:cNvSpPr>
            <a:spLocks noGrp="1"/>
          </p:cNvSpPr>
          <p:nvPr>
            <p:ph type="sldNum" sz="quarter" idx="10"/>
          </p:nvPr>
        </p:nvSpPr>
        <p:spPr/>
        <p:txBody>
          <a:bodyPr/>
          <a:lstStyle>
            <a:lvl1pPr>
              <a:defRPr/>
            </a:lvl1pPr>
          </a:lstStyle>
          <a:p>
            <a:pPr>
              <a:defRPr/>
            </a:pPr>
            <a:fld id="{7644CD4C-4A26-6A47-90BA-B7BA7365EA7B}" type="slidenum">
              <a:rPr lang="en-US"/>
              <a:pPr>
                <a:defRPr/>
              </a:pPr>
              <a:t>‹#›</a:t>
            </a:fld>
            <a:endParaRPr lang="en-US" dirty="0"/>
          </a:p>
        </p:txBody>
      </p:sp>
      <p:sp>
        <p:nvSpPr>
          <p:cNvPr id="14" name="Footer Placeholder 3"/>
          <p:cNvSpPr>
            <a:spLocks noGrp="1"/>
          </p:cNvSpPr>
          <p:nvPr>
            <p:ph type="ftr" sz="quarter" idx="11"/>
          </p:nvPr>
        </p:nvSpPr>
        <p:spPr/>
        <p:txBody>
          <a:bodyPr/>
          <a:lstStyle>
            <a:lvl1pPr>
              <a:defRPr/>
            </a:lvl1pPr>
          </a:lstStyle>
          <a:p>
            <a:pPr>
              <a:defRPr/>
            </a:pPr>
            <a:endParaRPr lang="en-US"/>
          </a:p>
        </p:txBody>
      </p:sp>
      <p:sp>
        <p:nvSpPr>
          <p:cNvPr id="9" name="Text Placeholder 2"/>
          <p:cNvSpPr>
            <a:spLocks noGrp="1"/>
          </p:cNvSpPr>
          <p:nvPr>
            <p:ph type="body" idx="1"/>
          </p:nvPr>
        </p:nvSpPr>
        <p:spPr>
          <a:xfrm>
            <a:off x="457202" y="1535113"/>
            <a:ext cx="4040188" cy="639762"/>
          </a:xfrm>
        </p:spPr>
        <p:txBody>
          <a:bodyPr anchor="b"/>
          <a:lstStyle>
            <a:lvl1pPr marL="0" indent="0">
              <a:lnSpc>
                <a:spcPct val="80000"/>
              </a:lnSpc>
              <a:buNone/>
              <a:defRPr sz="2400" b="1">
                <a:solidFill>
                  <a:srgbClr val="749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577046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Column Dialogue Box Slide">
    <p:spTree>
      <p:nvGrpSpPr>
        <p:cNvPr id="1" name=""/>
        <p:cNvGrpSpPr/>
        <p:nvPr/>
      </p:nvGrpSpPr>
      <p:grpSpPr>
        <a:xfrm>
          <a:off x="0" y="0"/>
          <a:ext cx="0" cy="0"/>
          <a:chOff x="0" y="0"/>
          <a:chExt cx="0" cy="0"/>
        </a:xfrm>
      </p:grpSpPr>
      <p:grpSp>
        <p:nvGrpSpPr>
          <p:cNvPr id="18" name="Group 13"/>
          <p:cNvGrpSpPr>
            <a:grpSpLocks/>
          </p:cNvGrpSpPr>
          <p:nvPr userDrawn="1"/>
        </p:nvGrpSpPr>
        <p:grpSpPr bwMode="auto">
          <a:xfrm>
            <a:off x="4572000" y="2351088"/>
            <a:ext cx="4110040" cy="1985962"/>
            <a:chOff x="260147" y="787028"/>
            <a:chExt cx="4461943" cy="2156556"/>
          </a:xfrm>
        </p:grpSpPr>
        <p:grpSp>
          <p:nvGrpSpPr>
            <p:cNvPr id="22" name="Group 14"/>
            <p:cNvGrpSpPr>
              <a:grpSpLocks/>
            </p:cNvGrpSpPr>
            <p:nvPr userDrawn="1"/>
          </p:nvGrpSpPr>
          <p:grpSpPr bwMode="auto">
            <a:xfrm rot="-2700000">
              <a:off x="3221158" y="2563174"/>
              <a:ext cx="1325576" cy="380410"/>
              <a:chOff x="2222662" y="4415268"/>
              <a:chExt cx="1325576" cy="380410"/>
            </a:xfrm>
          </p:grpSpPr>
          <p:sp>
            <p:nvSpPr>
              <p:cNvPr id="29" name="Rounded Rectangle 28"/>
              <p:cNvSpPr/>
              <p:nvPr userDrawn="1"/>
            </p:nvSpPr>
            <p:spPr>
              <a:xfrm>
                <a:off x="2342921" y="4412744"/>
                <a:ext cx="1037500" cy="380975"/>
              </a:xfrm>
              <a:prstGeom prst="roundRect">
                <a:avLst/>
              </a:prstGeom>
              <a:solidFill>
                <a:srgbClr val="EB21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Oval 29"/>
              <p:cNvSpPr/>
              <p:nvPr userDrawn="1"/>
            </p:nvSpPr>
            <p:spPr>
              <a:xfrm>
                <a:off x="3166255" y="4412492"/>
                <a:ext cx="379153" cy="382698"/>
              </a:xfrm>
              <a:prstGeom prst="ellipse">
                <a:avLst/>
              </a:prstGeom>
              <a:solidFill>
                <a:srgbClr val="E300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userDrawn="1"/>
            </p:nvSpPr>
            <p:spPr>
              <a:xfrm>
                <a:off x="2221806" y="4411272"/>
                <a:ext cx="379153" cy="382698"/>
              </a:xfrm>
              <a:prstGeom prst="ellipse">
                <a:avLst/>
              </a:prstGeom>
              <a:solidFill>
                <a:srgbClr val="EB21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3" name="Group 15"/>
            <p:cNvGrpSpPr>
              <a:grpSpLocks/>
            </p:cNvGrpSpPr>
            <p:nvPr userDrawn="1"/>
          </p:nvGrpSpPr>
          <p:grpSpPr bwMode="auto">
            <a:xfrm>
              <a:off x="260147" y="787028"/>
              <a:ext cx="4461943" cy="1966931"/>
              <a:chOff x="260147" y="787028"/>
              <a:chExt cx="4461943" cy="1966931"/>
            </a:xfrm>
          </p:grpSpPr>
          <p:sp>
            <p:nvSpPr>
              <p:cNvPr id="25" name="Rounded Rectangle 24"/>
              <p:cNvSpPr/>
              <p:nvPr userDrawn="1"/>
            </p:nvSpPr>
            <p:spPr>
              <a:xfrm>
                <a:off x="985708" y="787028"/>
                <a:ext cx="3071139" cy="1966931"/>
              </a:xfrm>
              <a:prstGeom prst="roundRect">
                <a:avLst/>
              </a:prstGeom>
              <a:solidFill>
                <a:srgbClr val="EB21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userDrawn="1"/>
            </p:nvSpPr>
            <p:spPr>
              <a:xfrm>
                <a:off x="2759111" y="790476"/>
                <a:ext cx="1962979" cy="1963483"/>
              </a:xfrm>
              <a:prstGeom prst="ellipse">
                <a:avLst/>
              </a:prstGeom>
              <a:solidFill>
                <a:srgbClr val="EB21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Oval 27"/>
              <p:cNvSpPr/>
              <p:nvPr userDrawn="1"/>
            </p:nvSpPr>
            <p:spPr>
              <a:xfrm>
                <a:off x="260147" y="790476"/>
                <a:ext cx="1962979" cy="1963483"/>
              </a:xfrm>
              <a:prstGeom prst="ellipse">
                <a:avLst/>
              </a:prstGeom>
              <a:solidFill>
                <a:srgbClr val="EB212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32" name="Title 1"/>
          <p:cNvSpPr>
            <a:spLocks noGrp="1"/>
          </p:cNvSpPr>
          <p:nvPr>
            <p:ph type="title"/>
          </p:nvPr>
        </p:nvSpPr>
        <p:spPr>
          <a:xfrm>
            <a:off x="675478" y="2350721"/>
            <a:ext cx="3008313" cy="2064195"/>
          </a:xfrm>
        </p:spPr>
        <p:txBody>
          <a:bodyPr anchor="t">
            <a:noAutofit/>
          </a:bodyPr>
          <a:lstStyle>
            <a:lvl1pPr algn="l">
              <a:lnSpc>
                <a:spcPct val="80000"/>
              </a:lnSpc>
              <a:defRPr sz="3200" b="1">
                <a:solidFill>
                  <a:srgbClr val="EB212E"/>
                </a:solidFill>
              </a:defRPr>
            </a:lvl1pPr>
          </a:lstStyle>
          <a:p>
            <a:r>
              <a:rPr lang="en-US"/>
              <a:t>Click to edit Master title style</a:t>
            </a:r>
            <a:endParaRPr lang="en-US" dirty="0"/>
          </a:p>
        </p:txBody>
      </p:sp>
      <p:cxnSp>
        <p:nvCxnSpPr>
          <p:cNvPr id="8" name="Straight Connector 7"/>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9" name="Picture 2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Footer Placeholder 16"/>
          <p:cNvSpPr>
            <a:spLocks noGrp="1"/>
          </p:cNvSpPr>
          <p:nvPr userDrawn="1">
            <p:ph type="ftr" sz="quarter" idx="10"/>
          </p:nvPr>
        </p:nvSpPr>
        <p:spPr/>
        <p:txBody>
          <a:bodyPr/>
          <a:lstStyle>
            <a:lvl1pPr>
              <a:defRPr/>
            </a:lvl1pPr>
          </a:lstStyle>
          <a:p>
            <a:pPr>
              <a:defRPr/>
            </a:pPr>
            <a:endParaRPr lang="en-US"/>
          </a:p>
        </p:txBody>
      </p:sp>
      <p:sp>
        <p:nvSpPr>
          <p:cNvPr id="21" name="Slide Number Placeholder 17"/>
          <p:cNvSpPr>
            <a:spLocks noGrp="1"/>
          </p:cNvSpPr>
          <p:nvPr userDrawn="1">
            <p:ph type="sldNum" sz="quarter" idx="11"/>
          </p:nvPr>
        </p:nvSpPr>
        <p:spPr/>
        <p:txBody>
          <a:bodyPr/>
          <a:lstStyle>
            <a:lvl1pPr>
              <a:defRPr/>
            </a:lvl1pPr>
          </a:lstStyle>
          <a:p>
            <a:pPr>
              <a:defRPr/>
            </a:pPr>
            <a:fld id="{504B4BC2-3912-D940-9F1E-44F38562F738}" type="slidenum">
              <a:rPr lang="en-US"/>
              <a:pPr>
                <a:defRPr/>
              </a:pPr>
              <a:t>‹#›</a:t>
            </a:fld>
            <a:endParaRPr lang="en-US" dirty="0"/>
          </a:p>
        </p:txBody>
      </p:sp>
      <p:sp>
        <p:nvSpPr>
          <p:cNvPr id="24" name="Text Placeholder 23"/>
          <p:cNvSpPr>
            <a:spLocks noGrp="1"/>
          </p:cNvSpPr>
          <p:nvPr>
            <p:ph type="body" sz="quarter" idx="12"/>
          </p:nvPr>
        </p:nvSpPr>
        <p:spPr>
          <a:xfrm>
            <a:off x="5240339" y="2651125"/>
            <a:ext cx="2870200" cy="1187450"/>
          </a:xfrm>
        </p:spPr>
        <p:txBody>
          <a:bodyPr/>
          <a:lstStyle>
            <a:lvl1pPr marL="0" indent="0" algn="l">
              <a:buNone/>
              <a:defRPr sz="1600">
                <a:solidFill>
                  <a:schemeClr val="bg1"/>
                </a:solidFill>
              </a:defRPr>
            </a:lvl1pPr>
            <a:lvl2pPr marL="457200" indent="0" algn="l">
              <a:buNone/>
              <a:defRPr sz="1400"/>
            </a:lvl2pPr>
            <a:lvl3pPr marL="914400" indent="0" algn="l">
              <a:buNone/>
              <a:defRPr sz="1400"/>
            </a:lvl3pPr>
            <a:lvl4pPr marL="1371600" indent="0" algn="l">
              <a:buNone/>
              <a:defRPr sz="1400"/>
            </a:lvl4pPr>
            <a:lvl5pPr marL="1828800" indent="0" algn="l">
              <a:buNone/>
              <a:defRPr sz="1400"/>
            </a:lvl5pPr>
          </a:lstStyle>
          <a:p>
            <a:pPr lvl="0"/>
            <a:r>
              <a:rPr lang="en-US"/>
              <a:t>Click to edit Master text styles</a:t>
            </a:r>
          </a:p>
        </p:txBody>
      </p:sp>
    </p:spTree>
    <p:extLst>
      <p:ext uri="{BB962C8B-B14F-4D97-AF65-F5344CB8AC3E}">
        <p14:creationId xmlns:p14="http://schemas.microsoft.com/office/powerpoint/2010/main" val="116834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eft Content with Caption Slide">
    <p:spTree>
      <p:nvGrpSpPr>
        <p:cNvPr id="1" name=""/>
        <p:cNvGrpSpPr/>
        <p:nvPr/>
      </p:nvGrpSpPr>
      <p:grpSpPr>
        <a:xfrm>
          <a:off x="0" y="0"/>
          <a:ext cx="0" cy="0"/>
          <a:chOff x="0" y="0"/>
          <a:chExt cx="0" cy="0"/>
        </a:xfrm>
      </p:grpSpPr>
      <p:cxnSp>
        <p:nvCxnSpPr>
          <p:cNvPr id="11" name="Straight Connector 10"/>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2" name="Picture 1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3899191" y="1463945"/>
            <a:ext cx="4787608" cy="4662219"/>
          </a:xfrm>
        </p:spPr>
        <p:txBody>
          <a:bodyPr/>
          <a:lstStyle>
            <a:lvl1pPr>
              <a:buClr>
                <a:srgbClr val="EB212E"/>
              </a:buCl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p:nvPr>
        </p:nvSpPr>
        <p:spPr>
          <a:xfrm>
            <a:off x="457202" y="2926741"/>
            <a:ext cx="3008313" cy="319942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Footer Placeholder 16"/>
          <p:cNvSpPr>
            <a:spLocks noGrp="1"/>
          </p:cNvSpPr>
          <p:nvPr>
            <p:ph type="ftr" sz="quarter" idx="10"/>
          </p:nvPr>
        </p:nvSpPr>
        <p:spPr/>
        <p:txBody>
          <a:bodyPr/>
          <a:lstStyle>
            <a:lvl1pPr>
              <a:defRPr/>
            </a:lvl1pPr>
          </a:lstStyle>
          <a:p>
            <a:pPr>
              <a:defRPr/>
            </a:pPr>
            <a:endParaRPr lang="en-US"/>
          </a:p>
        </p:txBody>
      </p:sp>
      <p:sp>
        <p:nvSpPr>
          <p:cNvPr id="14" name="Slide Number Placeholder 17"/>
          <p:cNvSpPr>
            <a:spLocks noGrp="1"/>
          </p:cNvSpPr>
          <p:nvPr>
            <p:ph type="sldNum" sz="quarter" idx="11"/>
          </p:nvPr>
        </p:nvSpPr>
        <p:spPr/>
        <p:txBody>
          <a:bodyPr/>
          <a:lstStyle>
            <a:lvl1pPr>
              <a:defRPr/>
            </a:lvl1pPr>
          </a:lstStyle>
          <a:p>
            <a:pPr>
              <a:defRPr/>
            </a:pPr>
            <a:fld id="{D4BAC141-B1B6-4640-B52E-5FBF68EFE6BE}" type="slidenum">
              <a:rPr lang="en-US"/>
              <a:pPr>
                <a:defRPr/>
              </a:pPr>
              <a:t>‹#›</a:t>
            </a:fld>
            <a:endParaRPr lang="en-US" dirty="0"/>
          </a:p>
        </p:txBody>
      </p:sp>
      <p:sp>
        <p:nvSpPr>
          <p:cNvPr id="10" name="Title 1"/>
          <p:cNvSpPr>
            <a:spLocks noGrp="1"/>
          </p:cNvSpPr>
          <p:nvPr>
            <p:ph type="title"/>
          </p:nvPr>
        </p:nvSpPr>
        <p:spPr>
          <a:xfrm>
            <a:off x="457202" y="1463946"/>
            <a:ext cx="3008313" cy="1224689"/>
          </a:xfrm>
        </p:spPr>
        <p:txBody>
          <a:bodyPr anchor="t">
            <a:noAutofit/>
          </a:bodyPr>
          <a:lstStyle>
            <a:lvl1pPr algn="l">
              <a:lnSpc>
                <a:spcPct val="80000"/>
              </a:lnSpc>
              <a:defRPr sz="3200" b="1">
                <a:solidFill>
                  <a:srgbClr val="EB212E"/>
                </a:solidFill>
              </a:defRPr>
            </a:lvl1pPr>
          </a:lstStyle>
          <a:p>
            <a:r>
              <a:rPr lang="en-US"/>
              <a:t>Click to edit Master title style</a:t>
            </a:r>
            <a:endParaRPr lang="en-US" dirty="0"/>
          </a:p>
        </p:txBody>
      </p:sp>
      <p:cxnSp>
        <p:nvCxnSpPr>
          <p:cNvPr id="15" name="Straight Connector 14"/>
          <p:cNvCxnSpPr/>
          <p:nvPr userDrawn="1"/>
        </p:nvCxnSpPr>
        <p:spPr>
          <a:xfrm>
            <a:off x="593094" y="1323975"/>
            <a:ext cx="1385887" cy="0"/>
          </a:xfrm>
          <a:prstGeom prst="line">
            <a:avLst/>
          </a:prstGeom>
          <a:ln w="101600" cap="rnd">
            <a:solidFill>
              <a:srgbClr val="EB212E"/>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1458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ircle Smart Object with Tit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solidFill>
                  <a:srgbClr val="EB212E"/>
                </a:solidFill>
              </a:defRPr>
            </a:lvl1pPr>
          </a:lstStyle>
          <a:p>
            <a:r>
              <a:rPr lang="en-US"/>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B159F492-CDD1-9448-BE01-B1A4E6805F88}" type="slidenum">
              <a:rPr lang="en-US"/>
              <a:pPr>
                <a:defRPr/>
              </a:pPr>
              <a:t>‹#›</a:t>
            </a:fld>
            <a:endParaRPr lang="en-US" dirty="0"/>
          </a:p>
        </p:txBody>
      </p:sp>
      <p:sp>
        <p:nvSpPr>
          <p:cNvPr id="5" name="Footer Placeholder 3"/>
          <p:cNvSpPr>
            <a:spLocks noGrp="1"/>
          </p:cNvSpPr>
          <p:nvPr>
            <p:ph type="ftr" sz="quarter" idx="11"/>
          </p:nvPr>
        </p:nvSpPr>
        <p:spPr/>
        <p:txBody>
          <a:bodyPr/>
          <a:lstStyle>
            <a:lvl1pPr>
              <a:defRPr/>
            </a:lvl1pPr>
          </a:lstStyle>
          <a:p>
            <a:pPr>
              <a:defRPr/>
            </a:pPr>
            <a:endParaRPr lang="en-US"/>
          </a:p>
        </p:txBody>
      </p:sp>
      <p:cxnSp>
        <p:nvCxnSpPr>
          <p:cNvPr id="6" name="Straight Connector 5"/>
          <p:cNvCxnSpPr/>
          <p:nvPr userDrawn="1"/>
        </p:nvCxnSpPr>
        <p:spPr>
          <a:xfrm>
            <a:off x="457200" y="6305550"/>
            <a:ext cx="8229600" cy="0"/>
          </a:xfrm>
          <a:prstGeom prst="line">
            <a:avLst/>
          </a:prstGeom>
          <a:ln w="6350" cmpd="sng">
            <a:solidFill>
              <a:schemeClr val="bg2">
                <a:lumMod val="75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7" name="Picture 1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57203" y="6440490"/>
            <a:ext cx="1185863" cy="231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aphicFrame>
        <p:nvGraphicFramePr>
          <p:cNvPr id="74" name="Diagram 73"/>
          <p:cNvGraphicFramePr/>
          <p:nvPr userDrawn="1">
            <p:extLst>
              <p:ext uri="{D42A27DB-BD31-4B8C-83A1-F6EECF244321}">
                <p14:modId xmlns:p14="http://schemas.microsoft.com/office/powerpoint/2010/main" val="2640807644"/>
              </p:ext>
            </p:extLst>
          </p:nvPr>
        </p:nvGraphicFramePr>
        <p:xfrm>
          <a:off x="1509713" y="189855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72414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62356"/>
            <a:ext cx="8229600" cy="85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831975"/>
            <a:ext cx="8229600" cy="4294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6553200" y="6488115"/>
            <a:ext cx="2133600" cy="184150"/>
          </a:xfrm>
          <a:prstGeom prst="rect">
            <a:avLst/>
          </a:prstGeom>
        </p:spPr>
        <p:txBody>
          <a:bodyPr vert="horz" lIns="91440" tIns="45720" rIns="91440" bIns="45720" rtlCol="0" anchor="ctr"/>
          <a:lstStyle>
            <a:lvl1pPr algn="r" fontAlgn="auto">
              <a:spcBef>
                <a:spcPts val="0"/>
              </a:spcBef>
              <a:spcAft>
                <a:spcPts val="0"/>
              </a:spcAft>
              <a:defRPr sz="800">
                <a:solidFill>
                  <a:schemeClr val="tx1">
                    <a:tint val="75000"/>
                  </a:schemeClr>
                </a:solidFill>
                <a:latin typeface="Arial"/>
                <a:ea typeface="+mn-ea"/>
                <a:cs typeface="Arial"/>
              </a:defRPr>
            </a:lvl1pPr>
          </a:lstStyle>
          <a:p>
            <a:pPr>
              <a:defRPr/>
            </a:pPr>
            <a:fld id="{4BA07632-8215-9E48-99F4-F3CD5AC09B40}" type="slidenum">
              <a:rPr lang="en-US"/>
              <a:pPr>
                <a:defRPr/>
              </a:pPr>
              <a:t>‹#›</a:t>
            </a:fld>
            <a:endParaRPr lang="en-US" dirty="0"/>
          </a:p>
        </p:txBody>
      </p:sp>
      <p:sp>
        <p:nvSpPr>
          <p:cNvPr id="7" name="Footer Placeholder 6"/>
          <p:cNvSpPr>
            <a:spLocks noGrp="1"/>
          </p:cNvSpPr>
          <p:nvPr>
            <p:ph type="ftr" sz="quarter" idx="3"/>
          </p:nvPr>
        </p:nvSpPr>
        <p:spPr>
          <a:xfrm>
            <a:off x="3124200" y="6488115"/>
            <a:ext cx="2895600" cy="184150"/>
          </a:xfrm>
          <a:prstGeom prst="rect">
            <a:avLst/>
          </a:prstGeom>
        </p:spPr>
        <p:txBody>
          <a:bodyPr vert="horz" lIns="91440" tIns="45720" rIns="91440" bIns="45720" rtlCol="0" anchor="ctr"/>
          <a:lstStyle>
            <a:lvl1pPr algn="ctr" fontAlgn="auto">
              <a:spcBef>
                <a:spcPts val="0"/>
              </a:spcBef>
              <a:spcAft>
                <a:spcPts val="0"/>
              </a:spcAft>
              <a:defRPr sz="800">
                <a:solidFill>
                  <a:schemeClr val="tx1">
                    <a:tint val="75000"/>
                  </a:schemeClr>
                </a:solidFill>
                <a:latin typeface="Arial"/>
                <a:ea typeface="+mn-ea"/>
                <a:cs typeface="Arial"/>
              </a:defRPr>
            </a:lvl1pPr>
          </a:lstStyle>
          <a:p>
            <a:pPr>
              <a:defRPr/>
            </a:pPr>
            <a:endParaRPr lang="en-US"/>
          </a:p>
        </p:txBody>
      </p:sp>
      <p:pic>
        <p:nvPicPr>
          <p:cNvPr id="10" name="Picture 10" descr="Save_Logo_rgb.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7385153" y="6458265"/>
            <a:ext cx="1503363"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5" r:id="rId1"/>
    <p:sldLayoutId id="2147483761" r:id="rId2"/>
    <p:sldLayoutId id="2147483762" r:id="rId3"/>
    <p:sldLayoutId id="2147483763" r:id="rId4"/>
    <p:sldLayoutId id="2147483764" r:id="rId5"/>
    <p:sldLayoutId id="2147483765" r:id="rId6"/>
    <p:sldLayoutId id="2147483766" r:id="rId7"/>
    <p:sldLayoutId id="2147483768" r:id="rId8"/>
    <p:sldLayoutId id="2147483753" r:id="rId9"/>
    <p:sldLayoutId id="2147483754" r:id="rId10"/>
    <p:sldLayoutId id="2147483733" r:id="rId11"/>
    <p:sldLayoutId id="2147483759" r:id="rId12"/>
    <p:sldLayoutId id="2147483749" r:id="rId13"/>
    <p:sldLayoutId id="2147483783" r:id="rId14"/>
    <p:sldLayoutId id="2147483784" r:id="rId15"/>
    <p:sldLayoutId id="2147483750" r:id="rId16"/>
    <p:sldLayoutId id="2147483751" r:id="rId17"/>
    <p:sldLayoutId id="2147483752" r:id="rId18"/>
    <p:sldLayoutId id="2147483782" r:id="rId19"/>
    <p:sldLayoutId id="2147483767" r:id="rId20"/>
  </p:sldLayoutIdLst>
  <p:hf hdr="0" ftr="0" dt="0"/>
  <p:txStyles>
    <p:titleStyle>
      <a:lvl1pPr algn="l" defTabSz="457200" rtl="0" eaLnBrk="1" fontAlgn="base" hangingPunct="1">
        <a:lnSpc>
          <a:spcPct val="80000"/>
        </a:lnSpc>
        <a:spcBef>
          <a:spcPct val="0"/>
        </a:spcBef>
        <a:spcAft>
          <a:spcPct val="0"/>
        </a:spcAft>
        <a:defRPr sz="3600" b="1" kern="1200">
          <a:solidFill>
            <a:srgbClr val="EB212E"/>
          </a:solidFill>
          <a:latin typeface="Gill Sans MT"/>
          <a:ea typeface="ＭＳ Ｐゴシック" charset="0"/>
          <a:cs typeface="Gill Sans MT"/>
        </a:defRPr>
      </a:lvl1pPr>
      <a:lvl2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2pPr>
      <a:lvl3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3pPr>
      <a:lvl4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4pPr>
      <a:lvl5pPr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5pPr>
      <a:lvl6pPr marL="4572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6pPr>
      <a:lvl7pPr marL="9144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7pPr>
      <a:lvl8pPr marL="13716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8pPr>
      <a:lvl9pPr marL="1828800" algn="l" defTabSz="457200" rtl="0" eaLnBrk="1" fontAlgn="base" hangingPunct="1">
        <a:lnSpc>
          <a:spcPct val="80000"/>
        </a:lnSpc>
        <a:spcBef>
          <a:spcPct val="0"/>
        </a:spcBef>
        <a:spcAft>
          <a:spcPct val="0"/>
        </a:spcAft>
        <a:defRPr sz="3600" b="1">
          <a:solidFill>
            <a:schemeClr val="tx2"/>
          </a:solidFill>
          <a:latin typeface="Gill Sans MT" charset="0"/>
          <a:ea typeface="ＭＳ Ｐゴシック" charset="0"/>
        </a:defRPr>
      </a:lvl9pPr>
    </p:titleStyle>
    <p:bodyStyle>
      <a:lvl1pPr marL="342900" indent="-342900" algn="l" defTabSz="457200" rtl="0" eaLnBrk="1" fontAlgn="base" hangingPunct="1">
        <a:spcBef>
          <a:spcPct val="20000"/>
        </a:spcBef>
        <a:spcAft>
          <a:spcPct val="0"/>
        </a:spcAft>
        <a:buClr>
          <a:srgbClr val="EB212E"/>
        </a:buClr>
        <a:buFont typeface="Arial" charset="0"/>
        <a:buChar char="•"/>
        <a:defRPr sz="2400" kern="1200">
          <a:solidFill>
            <a:schemeClr val="tx1"/>
          </a:solidFill>
          <a:latin typeface="Gill Sans MT"/>
          <a:ea typeface="ＭＳ Ｐゴシック" charset="0"/>
          <a:cs typeface="Gill Sans MT"/>
        </a:defRPr>
      </a:lvl1pPr>
      <a:lvl2pPr marL="742950" indent="-285750" algn="l" defTabSz="457200" rtl="0" eaLnBrk="1" fontAlgn="base" hangingPunct="1">
        <a:spcBef>
          <a:spcPct val="20000"/>
        </a:spcBef>
        <a:spcAft>
          <a:spcPct val="0"/>
        </a:spcAft>
        <a:buFont typeface="Arial" charset="0"/>
        <a:buChar char="–"/>
        <a:defRPr sz="2000" kern="1200">
          <a:solidFill>
            <a:schemeClr val="tx1"/>
          </a:solidFill>
          <a:latin typeface="Gill Sans MT"/>
          <a:ea typeface="ＭＳ Ｐゴシック" charset="0"/>
          <a:cs typeface="Gill Sans MT"/>
        </a:defRPr>
      </a:lvl2pPr>
      <a:lvl3pPr marL="1143000" indent="-228600" algn="l" defTabSz="457200" rtl="0" eaLnBrk="1" fontAlgn="base" hangingPunct="1">
        <a:spcBef>
          <a:spcPct val="20000"/>
        </a:spcBef>
        <a:spcAft>
          <a:spcPct val="0"/>
        </a:spcAft>
        <a:buClr>
          <a:srgbClr val="7491A4"/>
        </a:buClr>
        <a:buFont typeface="Arial" charset="0"/>
        <a:buChar char="•"/>
        <a:defRPr kern="1200">
          <a:solidFill>
            <a:schemeClr val="tx1"/>
          </a:solidFill>
          <a:latin typeface="Gill Sans MT"/>
          <a:ea typeface="ＭＳ Ｐゴシック" charset="0"/>
          <a:cs typeface="Gill Sans MT"/>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Gill Sans MT"/>
          <a:ea typeface="ＭＳ Ｐゴシック" charset="0"/>
          <a:cs typeface="Gill Sans MT"/>
        </a:defRPr>
      </a:lvl4pPr>
      <a:lvl5pPr marL="2057400" indent="-228600" algn="l" defTabSz="457200" rtl="0" eaLnBrk="1" fontAlgn="base" hangingPunct="1">
        <a:spcBef>
          <a:spcPct val="20000"/>
        </a:spcBef>
        <a:spcAft>
          <a:spcPct val="0"/>
        </a:spcAft>
        <a:buFont typeface="Arial" charset="0"/>
        <a:buChar char="»"/>
        <a:defRPr sz="1600" kern="1200">
          <a:solidFill>
            <a:schemeClr val="tx1"/>
          </a:solidFill>
          <a:latin typeface="Gill Sans MT"/>
          <a:ea typeface="ＭＳ Ｐゴシック" charset="0"/>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00892" y="2861484"/>
            <a:ext cx="8452956" cy="1938992"/>
          </a:xfrm>
          <a:prstGeom prst="rect">
            <a:avLst/>
          </a:prstGeom>
          <a:noFill/>
        </p:spPr>
        <p:txBody>
          <a:bodyPr wrap="square" rtlCol="0">
            <a:spAutoFit/>
          </a:bodyPr>
          <a:lstStyle/>
          <a:p>
            <a:r>
              <a:rPr lang="en-US" sz="4000" dirty="0"/>
              <a:t>Using Data Effectively</a:t>
            </a:r>
          </a:p>
          <a:p>
            <a:r>
              <a:rPr lang="en-US" sz="4000" dirty="0"/>
              <a:t>Challenges and Successes on </a:t>
            </a:r>
          </a:p>
          <a:p>
            <a:r>
              <a:rPr lang="en-US" sz="4000" dirty="0"/>
              <a:t>Food for Peace Programs</a:t>
            </a:r>
          </a:p>
        </p:txBody>
      </p:sp>
    </p:spTree>
    <p:extLst>
      <p:ext uri="{BB962C8B-B14F-4D97-AF65-F5344CB8AC3E}">
        <p14:creationId xmlns:p14="http://schemas.microsoft.com/office/powerpoint/2010/main" val="2908914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5791" y="3656164"/>
            <a:ext cx="2209800" cy="2066925"/>
          </a:xfrm>
          <a:prstGeom prst="rect">
            <a:avLst/>
          </a:prstGeom>
        </p:spPr>
      </p:pic>
      <p:sp>
        <p:nvSpPr>
          <p:cNvPr id="8" name="Title 7"/>
          <p:cNvSpPr>
            <a:spLocks noGrp="1"/>
          </p:cNvSpPr>
          <p:nvPr>
            <p:ph type="title"/>
          </p:nvPr>
        </p:nvSpPr>
        <p:spPr>
          <a:xfrm>
            <a:off x="267417" y="104504"/>
            <a:ext cx="8876583" cy="1148828"/>
          </a:xfrm>
        </p:spPr>
        <p:txBody>
          <a:bodyPr/>
          <a:lstStyle/>
          <a:p>
            <a:r>
              <a:rPr lang="en-US" sz="3200" dirty="0"/>
              <a:t>Gauging quality of interventions for expected impacts- “The Missing Middle”</a:t>
            </a:r>
          </a:p>
        </p:txBody>
      </p:sp>
      <p:sp>
        <p:nvSpPr>
          <p:cNvPr id="2" name="Slide Number Placeholder 1"/>
          <p:cNvSpPr>
            <a:spLocks noGrp="1"/>
          </p:cNvSpPr>
          <p:nvPr>
            <p:ph type="sldNum" sz="quarter" idx="10"/>
          </p:nvPr>
        </p:nvSpPr>
        <p:spPr/>
        <p:txBody>
          <a:bodyPr/>
          <a:lstStyle/>
          <a:p>
            <a:pPr>
              <a:defRPr/>
            </a:pPr>
            <a:fld id="{E810608A-2008-7147-9DAA-3C207B59EE5E}" type="slidenum">
              <a:rPr lang="en-US" smtClean="0"/>
              <a:pPr>
                <a:defRPr/>
              </a:pPr>
              <a:t>10</a:t>
            </a:fld>
            <a:endParaRPr lang="en-US" dirty="0"/>
          </a:p>
        </p:txBody>
      </p:sp>
      <p:sp>
        <p:nvSpPr>
          <p:cNvPr id="3" name="Rectangle 2"/>
          <p:cNvSpPr/>
          <p:nvPr/>
        </p:nvSpPr>
        <p:spPr>
          <a:xfrm>
            <a:off x="267418" y="1461126"/>
            <a:ext cx="8678173" cy="6740307"/>
          </a:xfrm>
          <a:prstGeom prst="rect">
            <a:avLst/>
          </a:prstGeom>
        </p:spPr>
        <p:txBody>
          <a:bodyPr wrap="square">
            <a:spAutoFit/>
          </a:bodyPr>
          <a:lstStyle/>
          <a:p>
            <a:pPr marL="282575" indent="-228600"/>
            <a:r>
              <a:rPr lang="en-US" b="1" dirty="0"/>
              <a:t>FFP baseline and </a:t>
            </a:r>
            <a:r>
              <a:rPr lang="en-US" b="1" dirty="0" err="1"/>
              <a:t>endline</a:t>
            </a:r>
            <a:r>
              <a:rPr lang="en-US" b="1" dirty="0"/>
              <a:t> indicators are population based and typically budgeted to be collected at the beginning and end of the program.</a:t>
            </a:r>
          </a:p>
          <a:p>
            <a:pPr marL="282575" indent="-228600"/>
            <a:endParaRPr lang="en-US" b="1" dirty="0"/>
          </a:p>
          <a:p>
            <a:pPr marL="282575" indent="-228600"/>
            <a:r>
              <a:rPr lang="en-US" b="1" dirty="0"/>
              <a:t>If the team is only using FFP annual monitoring indicators to track progress on the Theory of Change, it is possible that they might only capture those trained and adopting practices or changing behaviors. </a:t>
            </a:r>
          </a:p>
          <a:p>
            <a:pPr marL="282575" indent="-228600"/>
            <a:endParaRPr lang="en-US" b="1" dirty="0"/>
          </a:p>
          <a:p>
            <a:pPr marL="282575" indent="-228600"/>
            <a:r>
              <a:rPr lang="en-US" b="1" dirty="0"/>
              <a:t>There is a need to make sure in the Annual Reviews of the Theory of Change, whether the programs have sufficient evidence to assess whether:</a:t>
            </a:r>
          </a:p>
          <a:p>
            <a:pPr marL="282575" indent="-228600"/>
            <a:endParaRPr lang="en-US" b="1" dirty="0"/>
          </a:p>
          <a:p>
            <a:pPr marL="854075" lvl="1" indent="-342900">
              <a:buAutoNum type="arabicPeriod"/>
            </a:pPr>
            <a:r>
              <a:rPr lang="en-US" b="1" dirty="0"/>
              <a:t>Are new practices or behaviors leading to reductions in stunting or improved incomes as expected?</a:t>
            </a:r>
          </a:p>
          <a:p>
            <a:pPr marL="854075" lvl="1" indent="-342900">
              <a:buAutoNum type="arabicPeriod"/>
            </a:pPr>
            <a:endParaRPr lang="en-US" b="1" dirty="0"/>
          </a:p>
          <a:p>
            <a:pPr marL="854075" lvl="1" indent="-342900">
              <a:buAutoNum type="arabicPeriod"/>
            </a:pPr>
            <a:r>
              <a:rPr lang="en-US" b="1" dirty="0"/>
              <a:t>Do we have a real sense of the spillover effects?</a:t>
            </a:r>
          </a:p>
          <a:p>
            <a:pPr marL="854075" lvl="1" indent="-342900">
              <a:buAutoNum type="arabicPeriod"/>
            </a:pPr>
            <a:endParaRPr lang="en-US" b="1" dirty="0"/>
          </a:p>
          <a:p>
            <a:pPr marL="854075" lvl="1" indent="-342900">
              <a:buAutoNum type="arabicPeriod"/>
            </a:pPr>
            <a:r>
              <a:rPr lang="en-US" b="1" dirty="0"/>
              <a:t>Are monitoring and evaluation activities well designed to reflect on the extent the program is moving the needle?</a:t>
            </a:r>
          </a:p>
          <a:p>
            <a:pPr marL="53975"/>
            <a:endParaRPr lang="en-US" b="1" dirty="0"/>
          </a:p>
          <a:p>
            <a:pPr marL="53975"/>
            <a:endParaRPr lang="en-US" b="1" dirty="0"/>
          </a:p>
          <a:p>
            <a:pPr marL="53975"/>
            <a:endParaRPr lang="en-US" b="1" dirty="0"/>
          </a:p>
          <a:p>
            <a:pPr marL="53975"/>
            <a:endParaRPr lang="en-US" b="1" dirty="0"/>
          </a:p>
          <a:p>
            <a:pPr marL="53975"/>
            <a:endParaRPr lang="en-US" b="1" dirty="0"/>
          </a:p>
          <a:p>
            <a:pPr marL="53975"/>
            <a:endParaRPr lang="en-US" b="1" dirty="0"/>
          </a:p>
          <a:p>
            <a:pPr marL="53975"/>
            <a:r>
              <a:rPr lang="en-US" b="1" dirty="0"/>
              <a:t>Possible solutions:  Performance quality reviews,  Annual Surveys, Studies?</a:t>
            </a:r>
          </a:p>
        </p:txBody>
      </p:sp>
    </p:spTree>
    <p:extLst>
      <p:ext uri="{BB962C8B-B14F-4D97-AF65-F5344CB8AC3E}">
        <p14:creationId xmlns:p14="http://schemas.microsoft.com/office/powerpoint/2010/main" val="2127779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0872" y="3111411"/>
            <a:ext cx="8452956" cy="707886"/>
          </a:xfrm>
          <a:prstGeom prst="rect">
            <a:avLst/>
          </a:prstGeom>
          <a:noFill/>
        </p:spPr>
        <p:txBody>
          <a:bodyPr wrap="square" rtlCol="0">
            <a:spAutoFit/>
          </a:bodyPr>
          <a:lstStyle/>
          <a:p>
            <a:r>
              <a:rPr lang="en-US" sz="4000" dirty="0"/>
              <a:t>Sierra Leone Example</a:t>
            </a:r>
          </a:p>
        </p:txBody>
      </p:sp>
      <p:sp>
        <p:nvSpPr>
          <p:cNvPr id="9" name="TextBox 8"/>
          <p:cNvSpPr txBox="1"/>
          <p:nvPr/>
        </p:nvSpPr>
        <p:spPr>
          <a:xfrm>
            <a:off x="477046" y="1812424"/>
            <a:ext cx="8452956" cy="707886"/>
          </a:xfrm>
          <a:prstGeom prst="rect">
            <a:avLst/>
          </a:prstGeom>
          <a:noFill/>
        </p:spPr>
        <p:txBody>
          <a:bodyPr wrap="square" rtlCol="0">
            <a:spAutoFit/>
          </a:bodyPr>
          <a:lstStyle/>
          <a:p>
            <a:r>
              <a:rPr lang="en-US" sz="4000" dirty="0">
                <a:solidFill>
                  <a:srgbClr val="E20B22"/>
                </a:solidFill>
              </a:rPr>
              <a:t>Getting the right data for decisions</a:t>
            </a:r>
          </a:p>
        </p:txBody>
      </p:sp>
      <p:sp>
        <p:nvSpPr>
          <p:cNvPr id="2" name="Text Placeholder 1"/>
          <p:cNvSpPr>
            <a:spLocks noGrp="1"/>
          </p:cNvSpPr>
          <p:nvPr>
            <p:ph type="body" idx="13"/>
          </p:nvPr>
        </p:nvSpPr>
        <p:spPr/>
        <p:txBody>
          <a:bodyPr/>
          <a:lstStyle/>
          <a:p>
            <a:endParaRPr lang="en-US"/>
          </a:p>
        </p:txBody>
      </p:sp>
    </p:spTree>
    <p:extLst>
      <p:ext uri="{BB962C8B-B14F-4D97-AF65-F5344CB8AC3E}">
        <p14:creationId xmlns:p14="http://schemas.microsoft.com/office/powerpoint/2010/main" val="167259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Getting the right data for decisions</a:t>
            </a:r>
          </a:p>
        </p:txBody>
      </p:sp>
      <p:sp>
        <p:nvSpPr>
          <p:cNvPr id="2" name="Slide Number Placeholder 1"/>
          <p:cNvSpPr>
            <a:spLocks noGrp="1"/>
          </p:cNvSpPr>
          <p:nvPr>
            <p:ph type="sldNum" sz="quarter" idx="10"/>
          </p:nvPr>
        </p:nvSpPr>
        <p:spPr/>
        <p:txBody>
          <a:bodyPr/>
          <a:lstStyle/>
          <a:p>
            <a:pPr>
              <a:defRPr/>
            </a:pPr>
            <a:fld id="{E810608A-2008-7147-9DAA-3C207B59EE5E}" type="slidenum">
              <a:rPr lang="en-US" smtClean="0"/>
              <a:pPr>
                <a:defRPr/>
              </a:pPr>
              <a:t>3</a:t>
            </a:fld>
            <a:endParaRPr lang="en-US" dirty="0"/>
          </a:p>
        </p:txBody>
      </p:sp>
      <p:sp>
        <p:nvSpPr>
          <p:cNvPr id="3" name="Rectangle 2"/>
          <p:cNvSpPr/>
          <p:nvPr/>
        </p:nvSpPr>
        <p:spPr>
          <a:xfrm>
            <a:off x="104502" y="1461126"/>
            <a:ext cx="9039498" cy="1754326"/>
          </a:xfrm>
          <a:prstGeom prst="rect">
            <a:avLst/>
          </a:prstGeom>
        </p:spPr>
        <p:txBody>
          <a:bodyPr wrap="square">
            <a:spAutoFit/>
          </a:bodyPr>
          <a:lstStyle/>
          <a:p>
            <a:pPr marL="282575" indent="-228600"/>
            <a:r>
              <a:rPr lang="en-US" b="1" dirty="0"/>
              <a:t>Qualitative key informant interviews indicated:</a:t>
            </a:r>
          </a:p>
          <a:p>
            <a:pPr indent="-288925">
              <a:buFont typeface="Arial" panose="020B0604020202020204" pitchFamily="34" charset="0"/>
              <a:buChar char="•"/>
            </a:pPr>
            <a:r>
              <a:rPr lang="en-US" dirty="0"/>
              <a:t>Cell phone coverage of the </a:t>
            </a:r>
            <a:r>
              <a:rPr lang="en-US" dirty="0" err="1"/>
              <a:t>Kailahun</a:t>
            </a:r>
            <a:r>
              <a:rPr lang="en-US" dirty="0"/>
              <a:t> district in Sierra Leone</a:t>
            </a:r>
          </a:p>
          <a:p>
            <a:pPr indent="-288925">
              <a:buFont typeface="Arial" panose="020B0604020202020204" pitchFamily="34" charset="0"/>
              <a:buChar char="•"/>
            </a:pPr>
            <a:r>
              <a:rPr lang="en-US" dirty="0"/>
              <a:t>Access to cell phone credit and mobile providers is available in all chiefdoms in district</a:t>
            </a:r>
          </a:p>
          <a:p>
            <a:pPr indent="-288925">
              <a:buNone/>
            </a:pPr>
            <a:br>
              <a:rPr lang="en-US" dirty="0"/>
            </a:br>
            <a:endParaRPr lang="en-US" dirty="0"/>
          </a:p>
          <a:p>
            <a:pPr marL="282575" indent="-228600"/>
            <a:endParaRPr lang="en-US" dirty="0"/>
          </a:p>
        </p:txBody>
      </p:sp>
      <p:sp>
        <p:nvSpPr>
          <p:cNvPr id="13" name="Rectangle 1"/>
          <p:cNvSpPr>
            <a:spLocks noChangeArrowheads="1"/>
          </p:cNvSpPr>
          <p:nvPr/>
        </p:nvSpPr>
        <p:spPr bwMode="auto">
          <a:xfrm>
            <a:off x="1625600" y="2003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descr="screenshot of Splash homepage" title="screenshot of Splash homepage"/>
          <p:cNvPicPr>
            <a:picLocks noChangeAspect="1"/>
          </p:cNvPicPr>
          <p:nvPr/>
        </p:nvPicPr>
        <p:blipFill rotWithShape="1">
          <a:blip r:embed="rId2"/>
          <a:srcRect l="15109" t="12794" r="17429" b="2810"/>
          <a:stretch/>
        </p:blipFill>
        <p:spPr>
          <a:xfrm>
            <a:off x="1638663" y="2460625"/>
            <a:ext cx="5708467" cy="3822710"/>
          </a:xfrm>
          <a:prstGeom prst="rect">
            <a:avLst/>
          </a:prstGeom>
        </p:spPr>
      </p:pic>
    </p:spTree>
    <p:extLst>
      <p:ext uri="{BB962C8B-B14F-4D97-AF65-F5344CB8AC3E}">
        <p14:creationId xmlns:p14="http://schemas.microsoft.com/office/powerpoint/2010/main" val="3349714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Getting the right data for decisions</a:t>
            </a:r>
          </a:p>
        </p:txBody>
      </p:sp>
      <p:sp>
        <p:nvSpPr>
          <p:cNvPr id="2" name="Slide Number Placeholder 1"/>
          <p:cNvSpPr>
            <a:spLocks noGrp="1"/>
          </p:cNvSpPr>
          <p:nvPr>
            <p:ph type="sldNum" sz="quarter" idx="10"/>
          </p:nvPr>
        </p:nvSpPr>
        <p:spPr/>
        <p:txBody>
          <a:bodyPr/>
          <a:lstStyle/>
          <a:p>
            <a:pPr>
              <a:defRPr/>
            </a:pPr>
            <a:fld id="{E810608A-2008-7147-9DAA-3C207B59EE5E}" type="slidenum">
              <a:rPr lang="en-US" smtClean="0"/>
              <a:pPr>
                <a:defRPr/>
              </a:pPr>
              <a:t>4</a:t>
            </a:fld>
            <a:endParaRPr lang="en-US" dirty="0"/>
          </a:p>
        </p:txBody>
      </p:sp>
      <p:sp>
        <p:nvSpPr>
          <p:cNvPr id="11" name="Rectangle 10"/>
          <p:cNvSpPr/>
          <p:nvPr/>
        </p:nvSpPr>
        <p:spPr>
          <a:xfrm>
            <a:off x="195942" y="1260296"/>
            <a:ext cx="8255726" cy="1200329"/>
          </a:xfrm>
          <a:prstGeom prst="rect">
            <a:avLst/>
          </a:prstGeom>
        </p:spPr>
        <p:txBody>
          <a:bodyPr wrap="square">
            <a:spAutoFit/>
          </a:bodyPr>
          <a:lstStyle/>
          <a:p>
            <a:pPr marL="282575" indent="-228600"/>
            <a:r>
              <a:rPr lang="en-US" b="1" dirty="0"/>
              <a:t>Quantitative data collected in surveys at registration for validation:</a:t>
            </a:r>
            <a:endParaRPr lang="en-US" dirty="0"/>
          </a:p>
          <a:p>
            <a:pPr indent="-288925">
              <a:buNone/>
            </a:pPr>
            <a:br>
              <a:rPr lang="en-US" dirty="0"/>
            </a:br>
            <a:endParaRPr lang="en-US" dirty="0"/>
          </a:p>
          <a:p>
            <a:pPr marL="282575" indent="-228600"/>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3228212473"/>
              </p:ext>
            </p:extLst>
          </p:nvPr>
        </p:nvGraphicFramePr>
        <p:xfrm>
          <a:off x="705399" y="1666579"/>
          <a:ext cx="8255725" cy="5084064"/>
        </p:xfrm>
        <a:graphic>
          <a:graphicData uri="http://schemas.openxmlformats.org/drawingml/2006/table">
            <a:tbl>
              <a:tblPr firstRow="1" firstCol="1" bandRow="1">
                <a:tableStyleId>{5C22544A-7EE6-4342-B048-85BDC9FD1C3A}</a:tableStyleId>
              </a:tblPr>
              <a:tblGrid>
                <a:gridCol w="1593454">
                  <a:extLst>
                    <a:ext uri="{9D8B030D-6E8A-4147-A177-3AD203B41FA5}">
                      <a16:colId xmlns:a16="http://schemas.microsoft.com/office/drawing/2014/main" val="3193777970"/>
                    </a:ext>
                  </a:extLst>
                </a:gridCol>
                <a:gridCol w="1419046">
                  <a:extLst>
                    <a:ext uri="{9D8B030D-6E8A-4147-A177-3AD203B41FA5}">
                      <a16:colId xmlns:a16="http://schemas.microsoft.com/office/drawing/2014/main" val="3104818769"/>
                    </a:ext>
                  </a:extLst>
                </a:gridCol>
                <a:gridCol w="713485">
                  <a:extLst>
                    <a:ext uri="{9D8B030D-6E8A-4147-A177-3AD203B41FA5}">
                      <a16:colId xmlns:a16="http://schemas.microsoft.com/office/drawing/2014/main" val="2475340791"/>
                    </a:ext>
                  </a:extLst>
                </a:gridCol>
                <a:gridCol w="798928">
                  <a:extLst>
                    <a:ext uri="{9D8B030D-6E8A-4147-A177-3AD203B41FA5}">
                      <a16:colId xmlns:a16="http://schemas.microsoft.com/office/drawing/2014/main" val="1381753633"/>
                    </a:ext>
                  </a:extLst>
                </a:gridCol>
                <a:gridCol w="945148">
                  <a:extLst>
                    <a:ext uri="{9D8B030D-6E8A-4147-A177-3AD203B41FA5}">
                      <a16:colId xmlns:a16="http://schemas.microsoft.com/office/drawing/2014/main" val="1644551192"/>
                    </a:ext>
                  </a:extLst>
                </a:gridCol>
                <a:gridCol w="131672">
                  <a:extLst>
                    <a:ext uri="{9D8B030D-6E8A-4147-A177-3AD203B41FA5}">
                      <a16:colId xmlns:a16="http://schemas.microsoft.com/office/drawing/2014/main" val="1598982943"/>
                    </a:ext>
                  </a:extLst>
                </a:gridCol>
                <a:gridCol w="665039">
                  <a:extLst>
                    <a:ext uri="{9D8B030D-6E8A-4147-A177-3AD203B41FA5}">
                      <a16:colId xmlns:a16="http://schemas.microsoft.com/office/drawing/2014/main" val="2264874739"/>
                    </a:ext>
                  </a:extLst>
                </a:gridCol>
                <a:gridCol w="951315">
                  <a:extLst>
                    <a:ext uri="{9D8B030D-6E8A-4147-A177-3AD203B41FA5}">
                      <a16:colId xmlns:a16="http://schemas.microsoft.com/office/drawing/2014/main" val="3679555937"/>
                    </a:ext>
                  </a:extLst>
                </a:gridCol>
                <a:gridCol w="1037638">
                  <a:extLst>
                    <a:ext uri="{9D8B030D-6E8A-4147-A177-3AD203B41FA5}">
                      <a16:colId xmlns:a16="http://schemas.microsoft.com/office/drawing/2014/main" val="3834476438"/>
                    </a:ext>
                  </a:extLst>
                </a:gridCol>
              </a:tblGrid>
              <a:tr h="190500">
                <a:tc gridSpan="9">
                  <a:txBody>
                    <a:bodyPr/>
                    <a:lstStyle/>
                    <a:p>
                      <a:pPr marL="0" marR="0">
                        <a:lnSpc>
                          <a:spcPct val="120000"/>
                        </a:lnSpc>
                        <a:spcBef>
                          <a:spcPts val="0"/>
                        </a:spcBef>
                        <a:spcAft>
                          <a:spcPts val="0"/>
                        </a:spcAft>
                      </a:pPr>
                      <a:r>
                        <a:rPr lang="en-US" sz="1600" dirty="0">
                          <a:effectLst/>
                        </a:rPr>
                        <a:t>Cash Transfer Mobile Accessibility and Comfort with Mobile Money</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67209051"/>
                  </a:ext>
                </a:extLst>
              </a:tr>
              <a:tr h="190500">
                <a:tc>
                  <a:txBody>
                    <a:bodyPr/>
                    <a:lstStyle/>
                    <a:p>
                      <a:pPr marL="0" marR="0">
                        <a:lnSpc>
                          <a:spcPct val="120000"/>
                        </a:lnSpc>
                        <a:spcBef>
                          <a:spcPts val="0"/>
                        </a:spcBef>
                        <a:spcAft>
                          <a:spcPts val="0"/>
                        </a:spcAft>
                      </a:pPr>
                      <a:r>
                        <a:rPr lang="en-US" sz="1400">
                          <a:effectLst/>
                        </a:rPr>
                        <a:t> </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nSpc>
                          <a:spcPct val="120000"/>
                        </a:lnSpc>
                        <a:spcBef>
                          <a:spcPts val="0"/>
                        </a:spcBef>
                        <a:spcAft>
                          <a:spcPts val="0"/>
                        </a:spcAft>
                      </a:pPr>
                      <a:r>
                        <a:rPr lang="en-US" sz="1600" dirty="0">
                          <a:effectLst/>
                        </a:rPr>
                        <a:t>Total households in census for registration</a:t>
                      </a:r>
                      <a:endParaRPr lang="en-US" sz="18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gridSpan="2">
                  <a:txBody>
                    <a:bodyPr/>
                    <a:lstStyle/>
                    <a:p>
                      <a:pPr marL="0" marR="0">
                        <a:lnSpc>
                          <a:spcPct val="120000"/>
                        </a:lnSpc>
                        <a:spcBef>
                          <a:spcPts val="0"/>
                        </a:spcBef>
                        <a:spcAft>
                          <a:spcPts val="0"/>
                        </a:spcAft>
                      </a:pPr>
                      <a:r>
                        <a:rPr lang="en-US" sz="1600" dirty="0">
                          <a:effectLst/>
                        </a:rPr>
                        <a:t>Households with their own mobile phone</a:t>
                      </a:r>
                      <a:endParaRPr lang="en-US" sz="18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endParaRPr lang="en-US"/>
                    </a:p>
                  </a:txBody>
                  <a:tcPr/>
                </a:tc>
                <a:tc gridSpan="3">
                  <a:txBody>
                    <a:bodyPr/>
                    <a:lstStyle/>
                    <a:p>
                      <a:pPr marL="0" marR="0">
                        <a:lnSpc>
                          <a:spcPct val="120000"/>
                        </a:lnSpc>
                        <a:spcBef>
                          <a:spcPts val="0"/>
                        </a:spcBef>
                        <a:spcAft>
                          <a:spcPts val="0"/>
                        </a:spcAft>
                      </a:pPr>
                      <a:r>
                        <a:rPr lang="en-US" sz="1600">
                          <a:effectLst/>
                        </a:rPr>
                        <a:t>Households with phones that have reliable network</a:t>
                      </a:r>
                      <a:endParaRPr lang="en-US" sz="18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endParaRPr lang="en-US"/>
                    </a:p>
                  </a:txBody>
                  <a:tcPr/>
                </a:tc>
                <a:tc hMerge="1">
                  <a:txBody>
                    <a:bodyPr/>
                    <a:lstStyle/>
                    <a:p>
                      <a:endParaRPr lang="en-US"/>
                    </a:p>
                  </a:txBody>
                  <a:tcPr/>
                </a:tc>
                <a:tc gridSpan="2">
                  <a:txBody>
                    <a:bodyPr/>
                    <a:lstStyle/>
                    <a:p>
                      <a:pPr marL="0" marR="0">
                        <a:lnSpc>
                          <a:spcPct val="120000"/>
                        </a:lnSpc>
                        <a:spcBef>
                          <a:spcPts val="0"/>
                        </a:spcBef>
                        <a:spcAft>
                          <a:spcPts val="0"/>
                        </a:spcAft>
                      </a:pPr>
                      <a:r>
                        <a:rPr lang="en-US" sz="1600" dirty="0">
                          <a:effectLst/>
                        </a:rPr>
                        <a:t>Households with network covered phones who are comfortable with mobile transfers</a:t>
                      </a:r>
                      <a:endParaRPr lang="en-US" sz="18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tc hMerge="1">
                  <a:txBody>
                    <a:bodyPr/>
                    <a:lstStyle/>
                    <a:p>
                      <a:endParaRPr lang="en-US"/>
                    </a:p>
                  </a:txBody>
                  <a:tcPr/>
                </a:tc>
                <a:extLst>
                  <a:ext uri="{0D108BD9-81ED-4DB2-BD59-A6C34878D82A}">
                    <a16:rowId xmlns:a16="http://schemas.microsoft.com/office/drawing/2014/main" val="1594191337"/>
                  </a:ext>
                </a:extLst>
              </a:tr>
              <a:tr h="190500">
                <a:tc>
                  <a:txBody>
                    <a:bodyPr/>
                    <a:lstStyle/>
                    <a:p>
                      <a:pPr marL="0" marR="0">
                        <a:lnSpc>
                          <a:spcPct val="120000"/>
                        </a:lnSpc>
                        <a:spcBef>
                          <a:spcPts val="0"/>
                        </a:spcBef>
                        <a:spcAft>
                          <a:spcPts val="0"/>
                        </a:spcAft>
                      </a:pPr>
                      <a:r>
                        <a:rPr lang="en-US" sz="1400">
                          <a:effectLst/>
                        </a:rPr>
                        <a:t>Geographic Chiefdom</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nSpc>
                          <a:spcPct val="120000"/>
                        </a:lnSpc>
                        <a:spcBef>
                          <a:spcPts val="0"/>
                        </a:spcBef>
                        <a:spcAft>
                          <a:spcPts val="0"/>
                        </a:spcAft>
                      </a:pPr>
                      <a:r>
                        <a:rPr lang="en-US" sz="1400">
                          <a:effectLst/>
                        </a:rPr>
                        <a:t>Grand Total</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Yes</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a:effectLst/>
                        </a:rPr>
                        <a:t>Yes</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Yes</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2158794495"/>
                  </a:ext>
                </a:extLst>
              </a:tr>
              <a:tr h="190500">
                <a:tc>
                  <a:txBody>
                    <a:bodyPr/>
                    <a:lstStyle/>
                    <a:p>
                      <a:pPr marL="0" marR="0">
                        <a:lnSpc>
                          <a:spcPct val="120000"/>
                        </a:lnSpc>
                        <a:spcBef>
                          <a:spcPts val="0"/>
                        </a:spcBef>
                        <a:spcAft>
                          <a:spcPts val="0"/>
                        </a:spcAft>
                      </a:pPr>
                      <a:r>
                        <a:rPr lang="en-US" sz="1400">
                          <a:effectLst/>
                        </a:rPr>
                        <a:t>Dea</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276</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13</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4</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a:effectLst/>
                        </a:rPr>
                        <a:t>31%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25%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4186687885"/>
                  </a:ext>
                </a:extLst>
              </a:tr>
              <a:tr h="190500">
                <a:tc>
                  <a:txBody>
                    <a:bodyPr/>
                    <a:lstStyle/>
                    <a:p>
                      <a:pPr marL="0" marR="0">
                        <a:lnSpc>
                          <a:spcPct val="120000"/>
                        </a:lnSpc>
                        <a:spcBef>
                          <a:spcPts val="0"/>
                        </a:spcBef>
                        <a:spcAft>
                          <a:spcPts val="0"/>
                        </a:spcAft>
                      </a:pPr>
                      <a:r>
                        <a:rPr lang="en-US" sz="1400">
                          <a:effectLst/>
                        </a:rPr>
                        <a:t>Jaluahun</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1003</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109</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61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a:effectLst/>
                        </a:rPr>
                        <a:t>56%</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15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25%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2423386740"/>
                  </a:ext>
                </a:extLst>
              </a:tr>
              <a:tr h="171450">
                <a:tc>
                  <a:txBody>
                    <a:bodyPr/>
                    <a:lstStyle/>
                    <a:p>
                      <a:pPr marL="0" marR="0">
                        <a:lnSpc>
                          <a:spcPct val="120000"/>
                        </a:lnSpc>
                        <a:spcBef>
                          <a:spcPts val="0"/>
                        </a:spcBef>
                        <a:spcAft>
                          <a:spcPts val="0"/>
                        </a:spcAft>
                      </a:pPr>
                      <a:r>
                        <a:rPr lang="en-US" sz="1400">
                          <a:effectLst/>
                        </a:rPr>
                        <a:t>Jawei</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975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38</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4%</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a:effectLst/>
                        </a:rPr>
                        <a:t>26%</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512618474"/>
                  </a:ext>
                </a:extLst>
              </a:tr>
              <a:tr h="190500">
                <a:tc>
                  <a:txBody>
                    <a:bodyPr/>
                    <a:lstStyle/>
                    <a:p>
                      <a:pPr marL="0" marR="0">
                        <a:lnSpc>
                          <a:spcPct val="120000"/>
                        </a:lnSpc>
                        <a:spcBef>
                          <a:spcPts val="0"/>
                        </a:spcBef>
                        <a:spcAft>
                          <a:spcPts val="0"/>
                        </a:spcAft>
                      </a:pPr>
                      <a:r>
                        <a:rPr lang="en-US" sz="1400">
                          <a:effectLst/>
                        </a:rPr>
                        <a:t>Kissi Kama</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311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2%</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2</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a:effectLst/>
                        </a:rPr>
                        <a:t>40%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2</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100%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2600021926"/>
                  </a:ext>
                </a:extLst>
              </a:tr>
              <a:tr h="190500">
                <a:tc>
                  <a:txBody>
                    <a:bodyPr/>
                    <a:lstStyle/>
                    <a:p>
                      <a:pPr marL="0" marR="0">
                        <a:lnSpc>
                          <a:spcPct val="120000"/>
                        </a:lnSpc>
                        <a:spcBef>
                          <a:spcPts val="0"/>
                        </a:spcBef>
                        <a:spcAft>
                          <a:spcPts val="0"/>
                        </a:spcAft>
                      </a:pPr>
                      <a:r>
                        <a:rPr lang="en-US" sz="1400">
                          <a:effectLst/>
                        </a:rPr>
                        <a:t>Kissi Teng</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660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67</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47</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dirty="0">
                          <a:effectLst/>
                        </a:rPr>
                        <a:t>70%</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29</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62%</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452767190"/>
                  </a:ext>
                </a:extLst>
              </a:tr>
              <a:tr h="190500">
                <a:tc>
                  <a:txBody>
                    <a:bodyPr/>
                    <a:lstStyle/>
                    <a:p>
                      <a:pPr marL="0" marR="0">
                        <a:lnSpc>
                          <a:spcPct val="120000"/>
                        </a:lnSpc>
                        <a:spcBef>
                          <a:spcPts val="0"/>
                        </a:spcBef>
                        <a:spcAft>
                          <a:spcPts val="0"/>
                        </a:spcAft>
                      </a:pPr>
                      <a:r>
                        <a:rPr lang="en-US" sz="1400">
                          <a:effectLst/>
                        </a:rPr>
                        <a:t>Kpeje Bongre</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354</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15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4%</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dirty="0">
                          <a:effectLst/>
                        </a:rPr>
                        <a:t>73%</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4</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36%</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1306057078"/>
                  </a:ext>
                </a:extLst>
              </a:tr>
              <a:tr h="190500">
                <a:tc>
                  <a:txBody>
                    <a:bodyPr/>
                    <a:lstStyle/>
                    <a:p>
                      <a:pPr marL="0" marR="0">
                        <a:lnSpc>
                          <a:spcPct val="120000"/>
                        </a:lnSpc>
                        <a:spcBef>
                          <a:spcPts val="0"/>
                        </a:spcBef>
                        <a:spcAft>
                          <a:spcPts val="0"/>
                        </a:spcAft>
                      </a:pPr>
                      <a:r>
                        <a:rPr lang="en-US" sz="1400">
                          <a:effectLst/>
                        </a:rPr>
                        <a:t>Luawa</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1654</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87</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41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dirty="0">
                          <a:effectLst/>
                        </a:rPr>
                        <a:t>47%</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17</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41%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640787717"/>
                  </a:ext>
                </a:extLst>
              </a:tr>
              <a:tr h="190500">
                <a:tc>
                  <a:txBody>
                    <a:bodyPr/>
                    <a:lstStyle/>
                    <a:p>
                      <a:pPr marL="0" marR="0">
                        <a:lnSpc>
                          <a:spcPct val="120000"/>
                        </a:lnSpc>
                        <a:spcBef>
                          <a:spcPts val="0"/>
                        </a:spcBef>
                        <a:spcAft>
                          <a:spcPts val="0"/>
                        </a:spcAft>
                      </a:pPr>
                      <a:r>
                        <a:rPr lang="en-US" sz="1400">
                          <a:effectLst/>
                        </a:rPr>
                        <a:t>Malema</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635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14</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2%</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3</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dirty="0">
                          <a:effectLst/>
                        </a:rPr>
                        <a:t>21%</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3</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100%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3898738599"/>
                  </a:ext>
                </a:extLst>
              </a:tr>
              <a:tr h="245745">
                <a:tc>
                  <a:txBody>
                    <a:bodyPr/>
                    <a:lstStyle/>
                    <a:p>
                      <a:pPr marL="0" marR="0">
                        <a:lnSpc>
                          <a:spcPct val="120000"/>
                        </a:lnSpc>
                        <a:spcBef>
                          <a:spcPts val="0"/>
                        </a:spcBef>
                        <a:spcAft>
                          <a:spcPts val="0"/>
                        </a:spcAft>
                      </a:pPr>
                      <a:r>
                        <a:rPr lang="en-US" sz="1400">
                          <a:effectLst/>
                        </a:rPr>
                        <a:t>Upper_bambara</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710</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21</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3%</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9</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dirty="0">
                          <a:effectLst/>
                        </a:rPr>
                        <a:t>43%</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5</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56%</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173976944"/>
                  </a:ext>
                </a:extLst>
              </a:tr>
              <a:tr h="190500">
                <a:tc>
                  <a:txBody>
                    <a:bodyPr/>
                    <a:lstStyle/>
                    <a:p>
                      <a:pPr marL="0" marR="0">
                        <a:lnSpc>
                          <a:spcPct val="120000"/>
                        </a:lnSpc>
                        <a:spcBef>
                          <a:spcPts val="0"/>
                        </a:spcBef>
                        <a:spcAft>
                          <a:spcPts val="0"/>
                        </a:spcAft>
                      </a:pPr>
                      <a:r>
                        <a:rPr lang="en-US" sz="1400">
                          <a:effectLst/>
                        </a:rPr>
                        <a:t>Missing data</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33</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a:lnSpc>
                          <a:spcPct val="120000"/>
                        </a:lnSpc>
                      </a:pPr>
                      <a:endParaRPr lang="en-US" sz="1200">
                        <a:effectLst/>
                        <a:latin typeface="Century Gothic" panose="020B0502020202020204" pitchFamily="34" charset="0"/>
                      </a:endParaRPr>
                    </a:p>
                  </a:txBody>
                  <a:tcPr marL="68580" marR="68580" marT="0" marB="0" anchor="b"/>
                </a:tc>
                <a:tc>
                  <a:txBody>
                    <a:bodyPr/>
                    <a:lstStyle/>
                    <a:p>
                      <a:pPr>
                        <a:lnSpc>
                          <a:spcPct val="120000"/>
                        </a:lnSpc>
                      </a:pPr>
                      <a:endParaRPr lang="en-US" sz="1200">
                        <a:effectLst/>
                        <a:latin typeface="Century Gothic" panose="020B050202020202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dirty="0">
                          <a:effectLst/>
                        </a:rPr>
                        <a:t> </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 </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 </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tc>
                <a:extLst>
                  <a:ext uri="{0D108BD9-81ED-4DB2-BD59-A6C34878D82A}">
                    <a16:rowId xmlns:a16="http://schemas.microsoft.com/office/drawing/2014/main" val="1318760753"/>
                  </a:ext>
                </a:extLst>
              </a:tr>
              <a:tr h="190500">
                <a:tc>
                  <a:txBody>
                    <a:bodyPr/>
                    <a:lstStyle/>
                    <a:p>
                      <a:pPr marL="0" marR="0">
                        <a:lnSpc>
                          <a:spcPct val="120000"/>
                        </a:lnSpc>
                        <a:spcBef>
                          <a:spcPts val="0"/>
                        </a:spcBef>
                        <a:spcAft>
                          <a:spcPts val="0"/>
                        </a:spcAft>
                      </a:pPr>
                      <a:r>
                        <a:rPr lang="en-US" sz="1400" dirty="0">
                          <a:effectLst/>
                        </a:rPr>
                        <a:t>Grand Total</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dirty="0">
                          <a:effectLst/>
                        </a:rPr>
                        <a:t>6611</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dirty="0">
                          <a:effectLst/>
                        </a:rPr>
                        <a:t> 369</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a:effectLst/>
                        </a:rPr>
                        <a:t>6%</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dirty="0">
                          <a:effectLst/>
                        </a:rPr>
                        <a:t>188</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gridSpan="2">
                  <a:txBody>
                    <a:bodyPr/>
                    <a:lstStyle/>
                    <a:p>
                      <a:pPr marL="0" marR="0" algn="r">
                        <a:lnSpc>
                          <a:spcPct val="120000"/>
                        </a:lnSpc>
                        <a:spcBef>
                          <a:spcPts val="0"/>
                        </a:spcBef>
                        <a:spcAft>
                          <a:spcPts val="0"/>
                        </a:spcAft>
                      </a:pPr>
                      <a:r>
                        <a:rPr lang="en-US" sz="1400" dirty="0">
                          <a:effectLst/>
                        </a:rPr>
                        <a:t>51%</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hMerge="1">
                  <a:txBody>
                    <a:bodyPr/>
                    <a:lstStyle/>
                    <a:p>
                      <a:endParaRPr lang="en-US"/>
                    </a:p>
                  </a:txBody>
                  <a:tcPr/>
                </a:tc>
                <a:tc>
                  <a:txBody>
                    <a:bodyPr/>
                    <a:lstStyle/>
                    <a:p>
                      <a:pPr marL="0" marR="0" algn="r">
                        <a:lnSpc>
                          <a:spcPct val="120000"/>
                        </a:lnSpc>
                        <a:spcBef>
                          <a:spcPts val="0"/>
                        </a:spcBef>
                        <a:spcAft>
                          <a:spcPts val="0"/>
                        </a:spcAft>
                      </a:pPr>
                      <a:r>
                        <a:rPr lang="en-US" sz="1400">
                          <a:effectLst/>
                        </a:rPr>
                        <a:t>77</a:t>
                      </a:r>
                      <a:endParaRPr lang="en-US" sz="120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tc>
                  <a:txBody>
                    <a:bodyPr/>
                    <a:lstStyle/>
                    <a:p>
                      <a:pPr marL="0" marR="0" algn="r">
                        <a:lnSpc>
                          <a:spcPct val="120000"/>
                        </a:lnSpc>
                        <a:spcBef>
                          <a:spcPts val="0"/>
                        </a:spcBef>
                        <a:spcAft>
                          <a:spcPts val="0"/>
                        </a:spcAft>
                      </a:pPr>
                      <a:r>
                        <a:rPr lang="en-US" sz="1400" dirty="0">
                          <a:effectLst/>
                        </a:rPr>
                        <a:t>41%</a:t>
                      </a:r>
                      <a:endParaRPr lang="en-US" sz="1200" dirty="0">
                        <a:effectLst/>
                        <a:latin typeface="Century Gothic" panose="020B0502020202020204" pitchFamily="34" charset="0"/>
                        <a:ea typeface="Times New Roman" panose="02020603050405020304" pitchFamily="18" charset="0"/>
                        <a:cs typeface="Tahoma" panose="020B0604030504040204" pitchFamily="34" charset="0"/>
                      </a:endParaRPr>
                    </a:p>
                  </a:txBody>
                  <a:tcPr marL="68580" marR="68580" marT="0" marB="0" anchor="b"/>
                </a:tc>
                <a:extLst>
                  <a:ext uri="{0D108BD9-81ED-4DB2-BD59-A6C34878D82A}">
                    <a16:rowId xmlns:a16="http://schemas.microsoft.com/office/drawing/2014/main" val="1011068574"/>
                  </a:ext>
                </a:extLst>
              </a:tr>
            </a:tbl>
          </a:graphicData>
        </a:graphic>
      </p:graphicFrame>
      <p:sp>
        <p:nvSpPr>
          <p:cNvPr id="13" name="Rectangle 1"/>
          <p:cNvSpPr>
            <a:spLocks noChangeArrowheads="1"/>
          </p:cNvSpPr>
          <p:nvPr/>
        </p:nvSpPr>
        <p:spPr bwMode="auto">
          <a:xfrm>
            <a:off x="1625600" y="200342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36607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0872" y="3111411"/>
            <a:ext cx="8452956" cy="707886"/>
          </a:xfrm>
          <a:prstGeom prst="rect">
            <a:avLst/>
          </a:prstGeom>
          <a:noFill/>
        </p:spPr>
        <p:txBody>
          <a:bodyPr wrap="square" rtlCol="0">
            <a:spAutoFit/>
          </a:bodyPr>
          <a:lstStyle/>
          <a:p>
            <a:r>
              <a:rPr lang="en-US" sz="4000" dirty="0"/>
              <a:t>Guatemala Example</a:t>
            </a:r>
          </a:p>
        </p:txBody>
      </p:sp>
      <p:sp>
        <p:nvSpPr>
          <p:cNvPr id="9" name="TextBox 8"/>
          <p:cNvSpPr txBox="1"/>
          <p:nvPr/>
        </p:nvSpPr>
        <p:spPr>
          <a:xfrm>
            <a:off x="477046" y="1812424"/>
            <a:ext cx="8452956" cy="707886"/>
          </a:xfrm>
          <a:prstGeom prst="rect">
            <a:avLst/>
          </a:prstGeom>
          <a:noFill/>
        </p:spPr>
        <p:txBody>
          <a:bodyPr wrap="square" rtlCol="0">
            <a:spAutoFit/>
          </a:bodyPr>
          <a:lstStyle/>
          <a:p>
            <a:r>
              <a:rPr lang="en-US" sz="4000" dirty="0">
                <a:solidFill>
                  <a:srgbClr val="E20B22"/>
                </a:solidFill>
              </a:rPr>
              <a:t>Making evidence based decisions</a:t>
            </a:r>
          </a:p>
        </p:txBody>
      </p:sp>
    </p:spTree>
    <p:extLst>
      <p:ext uri="{BB962C8B-B14F-4D97-AF65-F5344CB8AC3E}">
        <p14:creationId xmlns:p14="http://schemas.microsoft.com/office/powerpoint/2010/main" val="1837581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Making evidence based decisions</a:t>
            </a:r>
          </a:p>
        </p:txBody>
      </p:sp>
      <p:sp>
        <p:nvSpPr>
          <p:cNvPr id="2" name="Slide Number Placeholder 1"/>
          <p:cNvSpPr>
            <a:spLocks noGrp="1"/>
          </p:cNvSpPr>
          <p:nvPr>
            <p:ph type="sldNum" sz="quarter" idx="10"/>
          </p:nvPr>
        </p:nvSpPr>
        <p:spPr/>
        <p:txBody>
          <a:bodyPr/>
          <a:lstStyle/>
          <a:p>
            <a:pPr>
              <a:defRPr/>
            </a:pPr>
            <a:fld id="{E810608A-2008-7147-9DAA-3C207B59EE5E}" type="slidenum">
              <a:rPr lang="en-US" smtClean="0"/>
              <a:pPr>
                <a:defRPr/>
              </a:pPr>
              <a:t>6</a:t>
            </a:fld>
            <a:endParaRPr lang="en-US" dirty="0"/>
          </a:p>
        </p:txBody>
      </p:sp>
      <p:sp>
        <p:nvSpPr>
          <p:cNvPr id="3" name="Rectangle 2"/>
          <p:cNvSpPr/>
          <p:nvPr/>
        </p:nvSpPr>
        <p:spPr>
          <a:xfrm>
            <a:off x="104502" y="1273846"/>
            <a:ext cx="9039498" cy="2031325"/>
          </a:xfrm>
          <a:prstGeom prst="rect">
            <a:avLst/>
          </a:prstGeom>
        </p:spPr>
        <p:txBody>
          <a:bodyPr wrap="square">
            <a:spAutoFit/>
          </a:bodyPr>
          <a:lstStyle/>
          <a:p>
            <a:pPr marL="282575" indent="-228600"/>
            <a:r>
              <a:rPr lang="en-US" b="1" dirty="0"/>
              <a:t>Prioritizing the activities and populations based on poverty</a:t>
            </a:r>
          </a:p>
          <a:p>
            <a:pPr marL="282575" indent="-228600"/>
            <a:endParaRPr lang="en-US" b="1" dirty="0"/>
          </a:p>
          <a:p>
            <a:pPr marL="282575" indent="-228600"/>
            <a:endParaRPr lang="en-US" b="1" dirty="0"/>
          </a:p>
          <a:p>
            <a:pPr marL="282575" indent="-228600"/>
            <a:endParaRPr lang="en-US" dirty="0"/>
          </a:p>
          <a:p>
            <a:pPr indent="-288925">
              <a:buNone/>
            </a:pPr>
            <a:br>
              <a:rPr lang="en-US" dirty="0"/>
            </a:br>
            <a:endParaRPr lang="en-US" dirty="0"/>
          </a:p>
          <a:p>
            <a:pPr marL="282575" indent="-228600"/>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04055404"/>
              </p:ext>
            </p:extLst>
          </p:nvPr>
        </p:nvGraphicFramePr>
        <p:xfrm>
          <a:off x="405437" y="1646214"/>
          <a:ext cx="8436634" cy="4513182"/>
        </p:xfrm>
        <a:graphic>
          <a:graphicData uri="http://schemas.openxmlformats.org/drawingml/2006/table">
            <a:tbl>
              <a:tblPr firstRow="1" firstCol="1" bandRow="1">
                <a:tableStyleId>{5C22544A-7EE6-4342-B048-85BDC9FD1C3A}</a:tableStyleId>
              </a:tblPr>
              <a:tblGrid>
                <a:gridCol w="284672">
                  <a:extLst>
                    <a:ext uri="{9D8B030D-6E8A-4147-A177-3AD203B41FA5}">
                      <a16:colId xmlns:a16="http://schemas.microsoft.com/office/drawing/2014/main" val="1191559412"/>
                    </a:ext>
                  </a:extLst>
                </a:gridCol>
                <a:gridCol w="5034232">
                  <a:extLst>
                    <a:ext uri="{9D8B030D-6E8A-4147-A177-3AD203B41FA5}">
                      <a16:colId xmlns:a16="http://schemas.microsoft.com/office/drawing/2014/main" val="1929176110"/>
                    </a:ext>
                  </a:extLst>
                </a:gridCol>
                <a:gridCol w="2233267">
                  <a:extLst>
                    <a:ext uri="{9D8B030D-6E8A-4147-A177-3AD203B41FA5}">
                      <a16:colId xmlns:a16="http://schemas.microsoft.com/office/drawing/2014/main" val="1446774299"/>
                    </a:ext>
                  </a:extLst>
                </a:gridCol>
                <a:gridCol w="884463">
                  <a:extLst>
                    <a:ext uri="{9D8B030D-6E8A-4147-A177-3AD203B41FA5}">
                      <a16:colId xmlns:a16="http://schemas.microsoft.com/office/drawing/2014/main" val="3343406601"/>
                    </a:ext>
                  </a:extLst>
                </a:gridCol>
              </a:tblGrid>
              <a:tr h="248686">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a:t>
                      </a:r>
                    </a:p>
                  </a:txBody>
                  <a:tcPr marL="44450" marR="44450" marT="0" marB="0" anchor="ctr"/>
                </a:tc>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Indicator</a:t>
                      </a:r>
                    </a:p>
                  </a:txBody>
                  <a:tcPr marL="44450" marR="44450" marT="0" marB="0" anchor="ctr"/>
                </a:tc>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Possible Response</a:t>
                      </a:r>
                    </a:p>
                  </a:txBody>
                  <a:tcPr marL="44450" marR="44450" marT="0" marB="0" anchor="ctr"/>
                </a:tc>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Points</a:t>
                      </a:r>
                    </a:p>
                  </a:txBody>
                  <a:tcPr marL="44450" marR="44450" marT="0" marB="0" anchor="ctr"/>
                </a:tc>
                <a:extLst>
                  <a:ext uri="{0D108BD9-81ED-4DB2-BD59-A6C34878D82A}">
                    <a16:rowId xmlns:a16="http://schemas.microsoft.com/office/drawing/2014/main" val="3994720842"/>
                  </a:ext>
                </a:extLst>
              </a:tr>
              <a:tr h="800605">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1</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How many household members are aged 13 or younger?</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Five or more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Four</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Three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Two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One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None</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10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12</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17</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23</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33</a:t>
                      </a:r>
                    </a:p>
                  </a:txBody>
                  <a:tcPr marL="44450" marR="44450" marT="0" marB="0"/>
                </a:tc>
                <a:extLst>
                  <a:ext uri="{0D108BD9-81ED-4DB2-BD59-A6C34878D82A}">
                    <a16:rowId xmlns:a16="http://schemas.microsoft.com/office/drawing/2014/main" val="2730118771"/>
                  </a:ext>
                </a:extLst>
              </a:tr>
              <a:tr h="400303">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2</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Did all children ages 7 to 13 enroll for the current school year?</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children ages 7 to 13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2</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6</a:t>
                      </a:r>
                    </a:p>
                  </a:txBody>
                  <a:tcPr marL="44450" marR="44450" marT="0" marB="0"/>
                </a:tc>
                <a:extLst>
                  <a:ext uri="{0D108BD9-81ED-4DB2-BD59-A6C34878D82A}">
                    <a16:rowId xmlns:a16="http://schemas.microsoft.com/office/drawing/2014/main" val="1509494876"/>
                  </a:ext>
                </a:extLst>
              </a:tr>
              <a:tr h="444675">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3</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Can the female head/spouse read and write?</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female head/spouse</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6</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9</a:t>
                      </a:r>
                      <a:endParaRPr lang="en-US" sz="900" b="1" i="0" u="none" strike="noStrike" kern="1200" baseline="0" dirty="0">
                        <a:solidFill>
                          <a:schemeClr val="dk1"/>
                        </a:solidFill>
                        <a:latin typeface="+mn-lt"/>
                        <a:ea typeface="+mn-ea"/>
                        <a:cs typeface="+mn-cs"/>
                      </a:endParaRPr>
                    </a:p>
                  </a:txBody>
                  <a:tcPr marL="44450" marR="44450" marT="0" marB="0"/>
                </a:tc>
                <a:extLst>
                  <a:ext uri="{0D108BD9-81ED-4DB2-BD59-A6C34878D82A}">
                    <a16:rowId xmlns:a16="http://schemas.microsoft.com/office/drawing/2014/main" val="1364863284"/>
                  </a:ext>
                </a:extLst>
              </a:tr>
              <a:tr h="290619">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4</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Do any household members work mainly as casual laborers or domestic workers?</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5</a:t>
                      </a:r>
                    </a:p>
                  </a:txBody>
                  <a:tcPr marL="44450" marR="44450" marT="0" marB="0"/>
                </a:tc>
                <a:extLst>
                  <a:ext uri="{0D108BD9-81ED-4DB2-BD59-A6C34878D82A}">
                    <a16:rowId xmlns:a16="http://schemas.microsoft.com/office/drawing/2014/main" val="2183089785"/>
                  </a:ext>
                </a:extLst>
              </a:tr>
              <a:tr h="544684">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5</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What is the main construction material of the residence’s floors?</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Earth, sand, wood, or other</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Mud bricks or cement slab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Formed cement bricks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Parquet, granite or ceramic </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3</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9</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15</a:t>
                      </a:r>
                    </a:p>
                  </a:txBody>
                  <a:tcPr marL="44450" marR="44450" marT="0" marB="0"/>
                </a:tc>
                <a:extLst>
                  <a:ext uri="{0D108BD9-81ED-4DB2-BD59-A6C34878D82A}">
                    <a16:rowId xmlns:a16="http://schemas.microsoft.com/office/drawing/2014/main" val="1248592185"/>
                  </a:ext>
                </a:extLst>
              </a:tr>
              <a:tr h="299529">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6</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Does the household have a refrigerator?</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9</a:t>
                      </a:r>
                    </a:p>
                  </a:txBody>
                  <a:tcPr marL="44450" marR="44450" marT="0" marB="0"/>
                </a:tc>
                <a:extLst>
                  <a:ext uri="{0D108BD9-81ED-4DB2-BD59-A6C34878D82A}">
                    <a16:rowId xmlns:a16="http://schemas.microsoft.com/office/drawing/2014/main" val="1396745773"/>
                  </a:ext>
                </a:extLst>
              </a:tr>
              <a:tr h="299635">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7</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Does the household have a gas or electric stove?</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8</a:t>
                      </a:r>
                    </a:p>
                  </a:txBody>
                  <a:tcPr marL="44450" marR="44450" marT="0" marB="0"/>
                </a:tc>
                <a:extLst>
                  <a:ext uri="{0D108BD9-81ED-4DB2-BD59-A6C34878D82A}">
                    <a16:rowId xmlns:a16="http://schemas.microsoft.com/office/drawing/2014/main" val="2197844793"/>
                  </a:ext>
                </a:extLst>
              </a:tr>
              <a:tr h="279418">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8</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Does the household have a stone mill?</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3</a:t>
                      </a:r>
                    </a:p>
                  </a:txBody>
                  <a:tcPr marL="44450" marR="44450" marT="0" marB="0"/>
                </a:tc>
                <a:extLst>
                  <a:ext uri="{0D108BD9-81ED-4DB2-BD59-A6C34878D82A}">
                    <a16:rowId xmlns:a16="http://schemas.microsoft.com/office/drawing/2014/main" val="34172843"/>
                  </a:ext>
                </a:extLst>
              </a:tr>
              <a:tr h="318900">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9</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Does the household have an electric iron?</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8</a:t>
                      </a:r>
                    </a:p>
                  </a:txBody>
                  <a:tcPr marL="44450" marR="44450" marT="0" marB="0"/>
                </a:tc>
                <a:extLst>
                  <a:ext uri="{0D108BD9-81ED-4DB2-BD59-A6C34878D82A}">
                    <a16:rowId xmlns:a16="http://schemas.microsoft.com/office/drawing/2014/main" val="328894549"/>
                  </a:ext>
                </a:extLst>
              </a:tr>
              <a:tr h="533737">
                <a:tc>
                  <a:txBody>
                    <a:bodyPr/>
                    <a:lstStyle/>
                    <a:p>
                      <a:pPr marL="0" marR="0" indent="0" algn="l" defTabSz="457200" rtl="0" eaLnBrk="1" latinLnBrk="0" hangingPunct="1">
                        <a:spcBef>
                          <a:spcPts val="0"/>
                        </a:spcBef>
                        <a:spcAft>
                          <a:spcPts val="0"/>
                        </a:spcAft>
                        <a:buNone/>
                      </a:pPr>
                      <a:r>
                        <a:rPr lang="en-US" sz="900" b="0" i="0" u="none" strike="noStrike" kern="1200" baseline="0" dirty="0">
                          <a:solidFill>
                            <a:schemeClr val="dk1"/>
                          </a:solidFill>
                          <a:latin typeface="+mn-lt"/>
                          <a:ea typeface="+mn-ea"/>
                          <a:cs typeface="+mn-cs"/>
                        </a:rPr>
                        <a:t>10</a:t>
                      </a:r>
                    </a:p>
                  </a:txBody>
                  <a:tcPr marL="44450" marR="44450" marT="0" marB="0"/>
                </a:tc>
                <a:tc>
                  <a:txBody>
                    <a:bodyPr/>
                    <a:lstStyle/>
                    <a:p>
                      <a:pPr marL="0" indent="0" algn="l" defTabSz="457200" rtl="0" eaLnBrk="1" latinLnBrk="0" hangingPunct="1">
                        <a:buNone/>
                      </a:pPr>
                      <a:r>
                        <a:rPr lang="en-US" sz="1050" b="0" i="0" u="none" strike="noStrike" kern="1200" baseline="0" dirty="0">
                          <a:solidFill>
                            <a:schemeClr val="dk1"/>
                          </a:solidFill>
                          <a:latin typeface="+mn-lt"/>
                          <a:ea typeface="+mn-ea"/>
                          <a:cs typeface="+mn-cs"/>
                        </a:rPr>
                        <a:t>If any household member works mainly in agriculture, animal husbandry, hunting, or fishing, does the household have any cows, bulls, calves, pigs, horses, burros, or mules?</a:t>
                      </a:r>
                    </a:p>
                  </a:txBody>
                  <a:tcPr marL="44450" marR="44450" marT="0" marB="0"/>
                </a:tc>
                <a:tc>
                  <a:txBody>
                    <a:bodyPr/>
                    <a:lstStyle/>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Yes </a:t>
                      </a:r>
                    </a:p>
                    <a:p>
                      <a:pPr marL="228600" indent="-228600" algn="l" defTabSz="457200" rtl="0" eaLnBrk="1" latinLnBrk="0" hangingPunct="1">
                        <a:buAutoNum type="alphaUcPeriod"/>
                      </a:pPr>
                      <a:r>
                        <a:rPr lang="en-US" sz="900" b="0" i="0" u="none" strike="noStrike" kern="1200" baseline="0" dirty="0">
                          <a:solidFill>
                            <a:schemeClr val="dk1"/>
                          </a:solidFill>
                          <a:latin typeface="+mn-lt"/>
                          <a:ea typeface="+mn-ea"/>
                          <a:cs typeface="+mn-cs"/>
                        </a:rPr>
                        <a:t>No one works mainly in agriculture</a:t>
                      </a:r>
                    </a:p>
                  </a:txBody>
                  <a:tcPr marL="44450" marR="44450" marT="0" marB="0"/>
                </a:tc>
                <a:tc>
                  <a:txBody>
                    <a:bodyPr/>
                    <a:lstStyle/>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0</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3</a:t>
                      </a:r>
                    </a:p>
                    <a:p>
                      <a:pPr marL="228600" marR="0" indent="-228600" algn="l" defTabSz="457200" rtl="0" eaLnBrk="1" latinLnBrk="0" hangingPunct="1">
                        <a:spcBef>
                          <a:spcPts val="0"/>
                        </a:spcBef>
                        <a:spcAft>
                          <a:spcPts val="0"/>
                        </a:spcAft>
                        <a:buAutoNum type="alphaUcPeriod"/>
                      </a:pPr>
                      <a:r>
                        <a:rPr lang="en-US" sz="900" b="0" i="0" u="none" strike="noStrike" kern="1200" baseline="0" dirty="0">
                          <a:solidFill>
                            <a:schemeClr val="dk1"/>
                          </a:solidFill>
                          <a:latin typeface="+mn-lt"/>
                          <a:ea typeface="+mn-ea"/>
                          <a:cs typeface="+mn-cs"/>
                        </a:rPr>
                        <a:t>4</a:t>
                      </a:r>
                    </a:p>
                    <a:p>
                      <a:pPr marL="228600" marR="0" indent="-228600" algn="l" defTabSz="457200" rtl="0" eaLnBrk="1" latinLnBrk="0" hangingPunct="1">
                        <a:spcBef>
                          <a:spcPts val="0"/>
                        </a:spcBef>
                        <a:spcAft>
                          <a:spcPts val="0"/>
                        </a:spcAft>
                        <a:buAutoNum type="alphaUcPeriod"/>
                      </a:pPr>
                      <a:endParaRPr lang="en-US" sz="900" b="0" i="0" u="none" strike="noStrike" kern="1200" baseline="0" dirty="0">
                        <a:solidFill>
                          <a:schemeClr val="dk1"/>
                        </a:solidFill>
                        <a:latin typeface="+mn-lt"/>
                        <a:ea typeface="+mn-ea"/>
                        <a:cs typeface="+mn-cs"/>
                      </a:endParaRPr>
                    </a:p>
                  </a:txBody>
                  <a:tcPr marL="44450" marR="44450" marT="0" marB="0"/>
                </a:tc>
                <a:extLst>
                  <a:ext uri="{0D108BD9-81ED-4DB2-BD59-A6C34878D82A}">
                    <a16:rowId xmlns:a16="http://schemas.microsoft.com/office/drawing/2014/main" val="3593024014"/>
                  </a:ext>
                </a:extLst>
              </a:tr>
            </a:tbl>
          </a:graphicData>
        </a:graphic>
      </p:graphicFrame>
    </p:spTree>
    <p:extLst>
      <p:ext uri="{BB962C8B-B14F-4D97-AF65-F5344CB8AC3E}">
        <p14:creationId xmlns:p14="http://schemas.microsoft.com/office/powerpoint/2010/main" val="318932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Making evidence based decisions</a:t>
            </a:r>
          </a:p>
        </p:txBody>
      </p:sp>
      <p:sp>
        <p:nvSpPr>
          <p:cNvPr id="2" name="Slide Number Placeholder 1"/>
          <p:cNvSpPr>
            <a:spLocks noGrp="1"/>
          </p:cNvSpPr>
          <p:nvPr>
            <p:ph type="sldNum" sz="quarter" idx="10"/>
          </p:nvPr>
        </p:nvSpPr>
        <p:spPr/>
        <p:txBody>
          <a:bodyPr/>
          <a:lstStyle/>
          <a:p>
            <a:pPr>
              <a:defRPr/>
            </a:pPr>
            <a:fld id="{E810608A-2008-7147-9DAA-3C207B59EE5E}" type="slidenum">
              <a:rPr lang="en-US" smtClean="0"/>
              <a:pPr>
                <a:defRPr/>
              </a:pPr>
              <a:t>7</a:t>
            </a:fld>
            <a:endParaRPr lang="en-US" dirty="0"/>
          </a:p>
        </p:txBody>
      </p:sp>
      <p:sp>
        <p:nvSpPr>
          <p:cNvPr id="3" name="Rectangle 2"/>
          <p:cNvSpPr/>
          <p:nvPr/>
        </p:nvSpPr>
        <p:spPr>
          <a:xfrm>
            <a:off x="104502" y="1461126"/>
            <a:ext cx="9039498" cy="2031325"/>
          </a:xfrm>
          <a:prstGeom prst="rect">
            <a:avLst/>
          </a:prstGeom>
        </p:spPr>
        <p:txBody>
          <a:bodyPr wrap="square">
            <a:spAutoFit/>
          </a:bodyPr>
          <a:lstStyle/>
          <a:p>
            <a:pPr marL="282575" indent="-228600"/>
            <a:r>
              <a:rPr lang="en-US" b="1" dirty="0"/>
              <a:t>Prioritizing the activities and populations based on poverty</a:t>
            </a:r>
          </a:p>
          <a:p>
            <a:pPr marL="282575" indent="-228600"/>
            <a:endParaRPr lang="en-US" b="1" dirty="0"/>
          </a:p>
          <a:p>
            <a:pPr marL="282575" indent="-228600"/>
            <a:endParaRPr lang="en-US" b="1" dirty="0"/>
          </a:p>
          <a:p>
            <a:pPr marL="282575" indent="-228600"/>
            <a:endParaRPr lang="en-US" dirty="0"/>
          </a:p>
          <a:p>
            <a:pPr indent="-288925">
              <a:buNone/>
            </a:pPr>
            <a:br>
              <a:rPr lang="en-US" dirty="0"/>
            </a:br>
            <a:endParaRPr lang="en-US" dirty="0"/>
          </a:p>
          <a:p>
            <a:pPr marL="282575" indent="-228600"/>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03422837"/>
              </p:ext>
            </p:extLst>
          </p:nvPr>
        </p:nvGraphicFramePr>
        <p:xfrm>
          <a:off x="2044209" y="2009032"/>
          <a:ext cx="5160084" cy="986790"/>
        </p:xfrm>
        <a:graphic>
          <a:graphicData uri="http://schemas.openxmlformats.org/drawingml/2006/table">
            <a:tbl>
              <a:tblPr firstRow="1" firstCol="1" bandRow="1">
                <a:tableStyleId>{5C22544A-7EE6-4342-B048-85BDC9FD1C3A}</a:tableStyleId>
              </a:tblPr>
              <a:tblGrid>
                <a:gridCol w="1211281">
                  <a:extLst>
                    <a:ext uri="{9D8B030D-6E8A-4147-A177-3AD203B41FA5}">
                      <a16:colId xmlns:a16="http://schemas.microsoft.com/office/drawing/2014/main" val="1613967480"/>
                    </a:ext>
                  </a:extLst>
                </a:gridCol>
                <a:gridCol w="911317">
                  <a:extLst>
                    <a:ext uri="{9D8B030D-6E8A-4147-A177-3AD203B41FA5}">
                      <a16:colId xmlns:a16="http://schemas.microsoft.com/office/drawing/2014/main" val="1446774299"/>
                    </a:ext>
                  </a:extLst>
                </a:gridCol>
                <a:gridCol w="680714">
                  <a:extLst>
                    <a:ext uri="{9D8B030D-6E8A-4147-A177-3AD203B41FA5}">
                      <a16:colId xmlns:a16="http://schemas.microsoft.com/office/drawing/2014/main" val="2330739252"/>
                    </a:ext>
                  </a:extLst>
                </a:gridCol>
                <a:gridCol w="2356772">
                  <a:extLst>
                    <a:ext uri="{9D8B030D-6E8A-4147-A177-3AD203B41FA5}">
                      <a16:colId xmlns:a16="http://schemas.microsoft.com/office/drawing/2014/main" val="2717585127"/>
                    </a:ext>
                  </a:extLst>
                </a:gridCol>
              </a:tblGrid>
              <a:tr h="438150">
                <a:tc>
                  <a:txBody>
                    <a:bodyPr/>
                    <a:lstStyle/>
                    <a:p>
                      <a:pPr marL="0" marR="0" algn="ctr">
                        <a:spcBef>
                          <a:spcPts val="0"/>
                        </a:spcBef>
                        <a:spcAft>
                          <a:spcPts val="0"/>
                        </a:spcAft>
                      </a:pPr>
                      <a:r>
                        <a:rPr lang="en-US" sz="1100" dirty="0">
                          <a:effectLst/>
                        </a:rPr>
                        <a:t>Classification</a:t>
                      </a:r>
                      <a:endParaRPr lang="en-US" sz="1100" dirty="0">
                        <a:effectLst/>
                        <a:latin typeface="Calibri" panose="020F0502020204030204" pitchFamily="34" charset="0"/>
                        <a:ea typeface="Calibri" panose="020F0502020204030204" pitchFamily="34" charset="0"/>
                      </a:endParaRPr>
                    </a:p>
                  </a:txBody>
                  <a:tcPr marL="44450" marR="44450" marT="0" marB="0" anchor="ctr"/>
                </a:tc>
                <a:tc>
                  <a:txBody>
                    <a:bodyPr/>
                    <a:lstStyle/>
                    <a:p>
                      <a:pPr marL="0" marR="0" algn="ctr">
                        <a:spcBef>
                          <a:spcPts val="0"/>
                        </a:spcBef>
                        <a:spcAft>
                          <a:spcPts val="0"/>
                        </a:spcAft>
                      </a:pPr>
                      <a:r>
                        <a:rPr lang="en-US" sz="1100" dirty="0">
                          <a:effectLst/>
                        </a:rPr>
                        <a:t>Cutoff Points</a:t>
                      </a:r>
                      <a:endParaRPr lang="en-US" sz="1100" dirty="0">
                        <a:effectLst/>
                        <a:latin typeface="Calibri" panose="020F0502020204030204" pitchFamily="34" charset="0"/>
                        <a:ea typeface="Calibri" panose="020F0502020204030204" pitchFamily="34" charset="0"/>
                      </a:endParaRPr>
                    </a:p>
                  </a:txBody>
                  <a:tcPr marL="44450" marR="44450" marT="0" marB="0" anchor="ctr"/>
                </a:tc>
                <a:tc gridSpan="2">
                  <a:txBody>
                    <a:bodyPr/>
                    <a:lstStyle/>
                    <a:p>
                      <a:pPr marL="0" marR="0" algn="ctr">
                        <a:spcBef>
                          <a:spcPts val="0"/>
                        </a:spcBef>
                        <a:spcAft>
                          <a:spcPts val="0"/>
                        </a:spcAft>
                      </a:pPr>
                      <a:r>
                        <a:rPr lang="en-US" sz="1100" dirty="0">
                          <a:effectLst/>
                        </a:rPr>
                        <a:t>Probability of being below the poverty lines of Guatemala</a:t>
                      </a:r>
                      <a:endParaRPr lang="en-US" sz="1100" dirty="0">
                        <a:effectLst/>
                        <a:latin typeface="Calibri" panose="020F0502020204030204" pitchFamily="34" charset="0"/>
                        <a:ea typeface="Calibri" panose="020F0502020204030204" pitchFamily="34" charset="0"/>
                      </a:endParaRPr>
                    </a:p>
                  </a:txBody>
                  <a:tcPr marL="44450" marR="44450" marT="0" marB="0" anchor="ctr"/>
                </a:tc>
                <a:tc hMerge="1">
                  <a:txBody>
                    <a:bodyPr/>
                    <a:lstStyle/>
                    <a:p>
                      <a:endParaRPr lang="en-US"/>
                    </a:p>
                  </a:txBody>
                  <a:tcPr/>
                </a:tc>
                <a:extLst>
                  <a:ext uri="{0D108BD9-81ED-4DB2-BD59-A6C34878D82A}">
                    <a16:rowId xmlns:a16="http://schemas.microsoft.com/office/drawing/2014/main" val="3994720842"/>
                  </a:ext>
                </a:extLst>
              </a:tr>
              <a:tr h="182880">
                <a:tc>
                  <a:txBody>
                    <a:bodyPr/>
                    <a:lstStyle/>
                    <a:p>
                      <a:pPr marL="0" marR="0">
                        <a:spcBef>
                          <a:spcPts val="0"/>
                        </a:spcBef>
                        <a:spcAft>
                          <a:spcPts val="0"/>
                        </a:spcAft>
                      </a:pPr>
                      <a:r>
                        <a:rPr lang="en-US" sz="1100" dirty="0">
                          <a:effectLst/>
                        </a:rPr>
                        <a:t>Extremely poor</a:t>
                      </a:r>
                      <a:endParaRPr lang="en-US"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en-US" sz="1100">
                          <a:effectLst/>
                        </a:rPr>
                        <a:t>19 or less</a:t>
                      </a:r>
                      <a:endParaRPr lang="en-US"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ctr">
                        <a:spcBef>
                          <a:spcPts val="0"/>
                        </a:spcBef>
                        <a:spcAft>
                          <a:spcPts val="0"/>
                        </a:spcAft>
                      </a:pPr>
                      <a:r>
                        <a:rPr lang="en-US" sz="1100" dirty="0">
                          <a:effectLst/>
                        </a:rPr>
                        <a:t>74.5%</a:t>
                      </a:r>
                      <a:endParaRPr lang="en-US" sz="1100" dirty="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en-US" sz="1000">
                          <a:effectLst/>
                        </a:rPr>
                        <a:t>"Extreme" USAID Poverty Line</a:t>
                      </a:r>
                      <a:endParaRPr lang="en-US"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2730118771"/>
                  </a:ext>
                </a:extLst>
              </a:tr>
              <a:tr h="182880">
                <a:tc>
                  <a:txBody>
                    <a:bodyPr/>
                    <a:lstStyle/>
                    <a:p>
                      <a:pPr marL="0" marR="0">
                        <a:spcBef>
                          <a:spcPts val="0"/>
                        </a:spcBef>
                        <a:spcAft>
                          <a:spcPts val="0"/>
                        </a:spcAft>
                      </a:pPr>
                      <a:r>
                        <a:rPr lang="en-US" sz="1100">
                          <a:effectLst/>
                        </a:rPr>
                        <a:t>Poor </a:t>
                      </a:r>
                      <a:endParaRPr lang="en-US"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en-US" sz="1100">
                          <a:effectLst/>
                        </a:rPr>
                        <a:t>20 to 39</a:t>
                      </a:r>
                      <a:endParaRPr lang="en-US"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lgn="ctr">
                        <a:spcBef>
                          <a:spcPts val="0"/>
                        </a:spcBef>
                        <a:spcAft>
                          <a:spcPts val="0"/>
                        </a:spcAft>
                      </a:pPr>
                      <a:r>
                        <a:rPr lang="en-US" sz="1100">
                          <a:effectLst/>
                        </a:rPr>
                        <a:t>70.3%</a:t>
                      </a:r>
                      <a:endParaRPr lang="en-US"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en-US" sz="1000">
                          <a:effectLst/>
                        </a:rPr>
                        <a:t>National Poverty Line</a:t>
                      </a:r>
                      <a:endParaRPr lang="en-US" sz="1100">
                        <a:effectLst/>
                        <a:latin typeface="Calibri" panose="020F0502020204030204" pitchFamily="34" charset="0"/>
                        <a:ea typeface="Calibri" panose="020F0502020204030204" pitchFamily="34" charset="0"/>
                      </a:endParaRPr>
                    </a:p>
                  </a:txBody>
                  <a:tcPr marL="44450" marR="44450" marT="0" marB="0" anchor="ctr"/>
                </a:tc>
                <a:extLst>
                  <a:ext uri="{0D108BD9-81ED-4DB2-BD59-A6C34878D82A}">
                    <a16:rowId xmlns:a16="http://schemas.microsoft.com/office/drawing/2014/main" val="1509494876"/>
                  </a:ext>
                </a:extLst>
              </a:tr>
              <a:tr h="182880">
                <a:tc>
                  <a:txBody>
                    <a:bodyPr/>
                    <a:lstStyle/>
                    <a:p>
                      <a:pPr marL="0" marR="0">
                        <a:spcBef>
                          <a:spcPts val="0"/>
                        </a:spcBef>
                        <a:spcAft>
                          <a:spcPts val="0"/>
                        </a:spcAft>
                      </a:pPr>
                      <a:r>
                        <a:rPr lang="en-US" sz="1100">
                          <a:effectLst/>
                        </a:rPr>
                        <a:t>Non-poor</a:t>
                      </a:r>
                      <a:endParaRPr lang="en-US" sz="1100">
                        <a:effectLst/>
                        <a:latin typeface="Calibri" panose="020F0502020204030204" pitchFamily="34" charset="0"/>
                        <a:ea typeface="Calibri" panose="020F0502020204030204" pitchFamily="34" charset="0"/>
                      </a:endParaRPr>
                    </a:p>
                  </a:txBody>
                  <a:tcPr marL="44450" marR="44450" marT="0" marB="0" anchor="b"/>
                </a:tc>
                <a:tc>
                  <a:txBody>
                    <a:bodyPr/>
                    <a:lstStyle/>
                    <a:p>
                      <a:pPr marL="0" marR="0">
                        <a:spcBef>
                          <a:spcPts val="0"/>
                        </a:spcBef>
                        <a:spcAft>
                          <a:spcPts val="0"/>
                        </a:spcAft>
                      </a:pPr>
                      <a:r>
                        <a:rPr lang="en-US" sz="1100">
                          <a:effectLst/>
                        </a:rPr>
                        <a:t>40 or more</a:t>
                      </a:r>
                      <a:endParaRPr lang="en-US" sz="1100">
                        <a:effectLst/>
                        <a:latin typeface="Calibri" panose="020F0502020204030204" pitchFamily="34" charset="0"/>
                        <a:ea typeface="Calibri" panose="020F0502020204030204" pitchFamily="34" charset="0"/>
                      </a:endParaRPr>
                    </a:p>
                  </a:txBody>
                  <a:tcPr marL="44450" marR="44450" marT="0" marB="0" anchor="b"/>
                </a:tc>
                <a:tc gridSpan="2">
                  <a:txBody>
                    <a:bodyPr/>
                    <a:lstStyle/>
                    <a:p>
                      <a:pPr marL="0" marR="0" algn="ctr">
                        <a:spcBef>
                          <a:spcPts val="0"/>
                        </a:spcBef>
                        <a:spcAft>
                          <a:spcPts val="0"/>
                        </a:spcAft>
                      </a:pPr>
                      <a:r>
                        <a:rPr lang="en-US" sz="1100" dirty="0">
                          <a:effectLst/>
                        </a:rPr>
                        <a:t> </a:t>
                      </a:r>
                      <a:endParaRPr lang="en-US" sz="1100" dirty="0">
                        <a:effectLst/>
                        <a:latin typeface="Calibri" panose="020F0502020204030204" pitchFamily="34" charset="0"/>
                        <a:ea typeface="Calibri" panose="020F0502020204030204" pitchFamily="34" charset="0"/>
                      </a:endParaRPr>
                    </a:p>
                  </a:txBody>
                  <a:tcPr marL="44450" marR="44450" marT="0" marB="0" anchor="b"/>
                </a:tc>
                <a:tc hMerge="1">
                  <a:txBody>
                    <a:bodyPr/>
                    <a:lstStyle/>
                    <a:p>
                      <a:endParaRPr lang="en-US"/>
                    </a:p>
                  </a:txBody>
                  <a:tcPr/>
                </a:tc>
                <a:extLst>
                  <a:ext uri="{0D108BD9-81ED-4DB2-BD59-A6C34878D82A}">
                    <a16:rowId xmlns:a16="http://schemas.microsoft.com/office/drawing/2014/main" val="1364863284"/>
                  </a:ext>
                </a:extLst>
              </a:tr>
            </a:tbl>
          </a:graphicData>
        </a:graphic>
      </p:graphicFrame>
      <p:sp>
        <p:nvSpPr>
          <p:cNvPr id="11" name="Rectangle 10"/>
          <p:cNvSpPr/>
          <p:nvPr/>
        </p:nvSpPr>
        <p:spPr>
          <a:xfrm>
            <a:off x="4694454" y="4052925"/>
            <a:ext cx="3717492" cy="1477328"/>
          </a:xfrm>
          <a:prstGeom prst="rect">
            <a:avLst/>
          </a:prstGeom>
        </p:spPr>
        <p:txBody>
          <a:bodyPr wrap="square">
            <a:spAutoFit/>
          </a:bodyPr>
          <a:lstStyle/>
          <a:p>
            <a:r>
              <a:rPr lang="en-US" b="1" dirty="0">
                <a:solidFill>
                  <a:srgbClr val="000000"/>
                </a:solidFill>
                <a:latin typeface="Gill Sans MT" panose="020B0502020104020203" pitchFamily="34" charset="0"/>
              </a:rPr>
              <a:t>Average PPI scores per region</a:t>
            </a:r>
            <a:endParaRPr lang="en-US" dirty="0">
              <a:solidFill>
                <a:srgbClr val="000000"/>
              </a:solidFill>
              <a:latin typeface="Calibri" panose="020F0502020204030204" pitchFamily="34" charset="0"/>
            </a:endParaRPr>
          </a:p>
          <a:p>
            <a:r>
              <a:rPr lang="en-US" dirty="0">
                <a:latin typeface="Calibri" panose="020F0502020204030204" pitchFamily="34" charset="0"/>
              </a:rPr>
              <a:t>Quiché: 			23.42</a:t>
            </a:r>
          </a:p>
          <a:p>
            <a:r>
              <a:rPr lang="en-US" dirty="0">
                <a:latin typeface="Calibri" panose="020F0502020204030204" pitchFamily="34" charset="0"/>
              </a:rPr>
              <a:t>Huehuetenango: 	30.07</a:t>
            </a:r>
          </a:p>
          <a:p>
            <a:r>
              <a:rPr lang="en-US" dirty="0">
                <a:latin typeface="Calibri" panose="020F0502020204030204" pitchFamily="34" charset="0"/>
              </a:rPr>
              <a:t>Quetzaltenango: 	34.56</a:t>
            </a:r>
          </a:p>
          <a:p>
            <a:r>
              <a:rPr lang="en-US" b="1" dirty="0">
                <a:latin typeface="Calibri" panose="020F0502020204030204" pitchFamily="34" charset="0"/>
              </a:rPr>
              <a:t>Total: 			28.05</a:t>
            </a:r>
            <a:endParaRPr lang="en-US" dirty="0"/>
          </a:p>
        </p:txBody>
      </p:sp>
      <p:pic>
        <p:nvPicPr>
          <p:cNvPr id="5" name="Picture 4">
            <a:extLst>
              <a:ext uri="{FF2B5EF4-FFF2-40B4-BE49-F238E27FC236}">
                <a16:creationId xmlns:a16="http://schemas.microsoft.com/office/drawing/2014/main" id="{9F7D753C-4EF0-4418-A394-ABE72BEB573D}"/>
              </a:ext>
            </a:extLst>
          </p:cNvPr>
          <p:cNvPicPr>
            <a:picLocks noChangeAspect="1"/>
          </p:cNvPicPr>
          <p:nvPr/>
        </p:nvPicPr>
        <p:blipFill>
          <a:blip r:embed="rId2"/>
          <a:stretch>
            <a:fillRect/>
          </a:stretch>
        </p:blipFill>
        <p:spPr>
          <a:xfrm>
            <a:off x="281524" y="3260628"/>
            <a:ext cx="3479107" cy="3008337"/>
          </a:xfrm>
          <a:prstGeom prst="rect">
            <a:avLst/>
          </a:prstGeom>
        </p:spPr>
      </p:pic>
    </p:spTree>
    <p:extLst>
      <p:ext uri="{BB962C8B-B14F-4D97-AF65-F5344CB8AC3E}">
        <p14:creationId xmlns:p14="http://schemas.microsoft.com/office/powerpoint/2010/main" val="2989608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Making evidence based decisions</a:t>
            </a:r>
          </a:p>
        </p:txBody>
      </p:sp>
      <p:sp>
        <p:nvSpPr>
          <p:cNvPr id="2" name="Slide Number Placeholder 1"/>
          <p:cNvSpPr>
            <a:spLocks noGrp="1"/>
          </p:cNvSpPr>
          <p:nvPr>
            <p:ph type="sldNum" sz="quarter" idx="10"/>
          </p:nvPr>
        </p:nvSpPr>
        <p:spPr/>
        <p:txBody>
          <a:bodyPr/>
          <a:lstStyle/>
          <a:p>
            <a:pPr>
              <a:defRPr/>
            </a:pPr>
            <a:fld id="{E810608A-2008-7147-9DAA-3C207B59EE5E}" type="slidenum">
              <a:rPr lang="en-US" smtClean="0"/>
              <a:pPr>
                <a:defRPr/>
              </a:pPr>
              <a:t>8</a:t>
            </a:fld>
            <a:endParaRPr lang="en-US" dirty="0"/>
          </a:p>
        </p:txBody>
      </p:sp>
      <p:sp>
        <p:nvSpPr>
          <p:cNvPr id="3" name="Rectangle 2"/>
          <p:cNvSpPr/>
          <p:nvPr/>
        </p:nvSpPr>
        <p:spPr>
          <a:xfrm>
            <a:off x="104502" y="1461126"/>
            <a:ext cx="9039498" cy="6186309"/>
          </a:xfrm>
          <a:prstGeom prst="rect">
            <a:avLst/>
          </a:prstGeom>
        </p:spPr>
        <p:txBody>
          <a:bodyPr wrap="square">
            <a:spAutoFit/>
          </a:bodyPr>
          <a:lstStyle/>
          <a:p>
            <a:pPr marL="282575" indent="-228600"/>
            <a:r>
              <a:rPr lang="en-US" b="1" dirty="0"/>
              <a:t>Implementation changes</a:t>
            </a:r>
          </a:p>
          <a:p>
            <a:pPr marL="282575" indent="-228600"/>
            <a:endParaRPr lang="en-US" b="1" dirty="0"/>
          </a:p>
          <a:p>
            <a:pPr marL="339725" indent="-285750">
              <a:buFont typeface="Arial" panose="020B0604020202020204" pitchFamily="34" charset="0"/>
              <a:buChar char="•"/>
            </a:pPr>
            <a:r>
              <a:rPr lang="en-US" b="1" i="1" dirty="0">
                <a:solidFill>
                  <a:srgbClr val="FF0000"/>
                </a:solidFill>
              </a:rPr>
              <a:t>No more enrollment in food or cash transfers </a:t>
            </a:r>
            <a:r>
              <a:rPr lang="en-US" dirty="0"/>
              <a:t>with those households with a PPI score of 40 or more.  Households could, however, continue to attend growth monitoring and promotion sessions, trainings on disaster risk reduction in their communities, and sustainable livelihood promotion trainings and demonstrations. </a:t>
            </a:r>
          </a:p>
          <a:p>
            <a:pPr marL="339725" indent="-285750">
              <a:buFont typeface="Arial" panose="020B0604020202020204" pitchFamily="34" charset="0"/>
              <a:buChar char="•"/>
            </a:pPr>
            <a:endParaRPr lang="en-US" dirty="0"/>
          </a:p>
          <a:p>
            <a:pPr marL="339725" indent="-285750">
              <a:buFont typeface="Arial" panose="020B0604020202020204" pitchFamily="34" charset="0"/>
              <a:buChar char="•"/>
            </a:pPr>
            <a:r>
              <a:rPr lang="en-US" b="1" i="1" dirty="0">
                <a:solidFill>
                  <a:srgbClr val="FF0000"/>
                </a:solidFill>
              </a:rPr>
              <a:t>In FY2017, differentiated enrollment in PAISANO activities</a:t>
            </a:r>
            <a:r>
              <a:rPr lang="en-US" dirty="0"/>
              <a:t> based on PPI scores and livelihood activities were set. </a:t>
            </a:r>
          </a:p>
          <a:p>
            <a:pPr marL="796925" lvl="1" indent="-285750">
              <a:buFont typeface="Arial" panose="020B0604020202020204" pitchFamily="34" charset="0"/>
              <a:buChar char="•"/>
            </a:pPr>
            <a:r>
              <a:rPr lang="en-US" dirty="0"/>
              <a:t>Of 100 new potential beneficiaries identified, who participated in small producer groups, PPI scores revealed the likelihood that 7% were extremely poor, 72% poor and 21% not poor. This stratification helped to determine the different categories and the type of support that each household should receive. </a:t>
            </a:r>
          </a:p>
          <a:p>
            <a:pPr marL="796925" lvl="1" indent="-285750">
              <a:buFont typeface="Arial" panose="020B0604020202020204" pitchFamily="34" charset="0"/>
              <a:buChar char="•"/>
            </a:pPr>
            <a:r>
              <a:rPr lang="en-US" dirty="0"/>
              <a:t>Of 977 new potential beneficiaries identified as pregnant or with infant children, only 6% were classified as Not Poor and were told that they were not eligible to receive cash transfers as an incentive for participation in PAISANO.  The cases identified as poor or extremely poor were 75% and 19% respectively. </a:t>
            </a:r>
          </a:p>
          <a:p>
            <a:pPr marL="282575" indent="-228600"/>
            <a:endParaRPr lang="en-US" b="1" dirty="0"/>
          </a:p>
          <a:p>
            <a:pPr marL="282575" indent="-228600"/>
            <a:endParaRPr lang="en-US" dirty="0"/>
          </a:p>
          <a:p>
            <a:pPr indent="-288925">
              <a:buNone/>
            </a:pPr>
            <a:br>
              <a:rPr lang="en-US" dirty="0"/>
            </a:br>
            <a:endParaRPr lang="en-US" dirty="0"/>
          </a:p>
          <a:p>
            <a:pPr marL="282575" indent="-228600"/>
            <a:endParaRPr lang="en-US" dirty="0"/>
          </a:p>
        </p:txBody>
      </p:sp>
    </p:spTree>
    <p:extLst>
      <p:ext uri="{BB962C8B-B14F-4D97-AF65-F5344CB8AC3E}">
        <p14:creationId xmlns:p14="http://schemas.microsoft.com/office/powerpoint/2010/main" val="187873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0872" y="3111411"/>
            <a:ext cx="8452956" cy="707886"/>
          </a:xfrm>
          <a:prstGeom prst="rect">
            <a:avLst/>
          </a:prstGeom>
          <a:noFill/>
        </p:spPr>
        <p:txBody>
          <a:bodyPr wrap="square" rtlCol="0">
            <a:spAutoFit/>
          </a:bodyPr>
          <a:lstStyle/>
          <a:p>
            <a:r>
              <a:rPr lang="en-US" sz="4000" dirty="0"/>
              <a:t>Multiple Country Examples</a:t>
            </a:r>
          </a:p>
        </p:txBody>
      </p:sp>
      <p:sp>
        <p:nvSpPr>
          <p:cNvPr id="9" name="TextBox 8"/>
          <p:cNvSpPr txBox="1"/>
          <p:nvPr/>
        </p:nvSpPr>
        <p:spPr>
          <a:xfrm>
            <a:off x="477046" y="1812424"/>
            <a:ext cx="8452956" cy="1200329"/>
          </a:xfrm>
          <a:prstGeom prst="rect">
            <a:avLst/>
          </a:prstGeom>
          <a:noFill/>
        </p:spPr>
        <p:txBody>
          <a:bodyPr wrap="square" rtlCol="0">
            <a:spAutoFit/>
          </a:bodyPr>
          <a:lstStyle/>
          <a:p>
            <a:r>
              <a:rPr lang="en-US" sz="3600" dirty="0">
                <a:solidFill>
                  <a:srgbClr val="E20B22"/>
                </a:solidFill>
              </a:rPr>
              <a:t>Data challenges in gauging quality of interventions for expected impacts</a:t>
            </a:r>
          </a:p>
        </p:txBody>
      </p:sp>
    </p:spTree>
    <p:extLst>
      <p:ext uri="{BB962C8B-B14F-4D97-AF65-F5344CB8AC3E}">
        <p14:creationId xmlns:p14="http://schemas.microsoft.com/office/powerpoint/2010/main" val="2343838350"/>
      </p:ext>
    </p:extLst>
  </p:cSld>
  <p:clrMapOvr>
    <a:masterClrMapping/>
  </p:clrMapOvr>
</p:sld>
</file>

<file path=ppt/theme/theme1.xml><?xml version="1.0" encoding="utf-8"?>
<a:theme xmlns:a="http://schemas.openxmlformats.org/drawingml/2006/main" name="Office Theme">
  <a:themeElements>
    <a:clrScheme name="Custom 1">
      <a:dk1>
        <a:srgbClr val="000000"/>
      </a:dk1>
      <a:lt1>
        <a:sysClr val="window" lastClr="FFFFFF"/>
      </a:lt1>
      <a:dk2>
        <a:srgbClr val="E30022"/>
      </a:dk2>
      <a:lt2>
        <a:srgbClr val="D2D2D2"/>
      </a:lt2>
      <a:accent1>
        <a:srgbClr val="617E93"/>
      </a:accent1>
      <a:accent2>
        <a:srgbClr val="67A33A"/>
      </a:accent2>
      <a:accent3>
        <a:srgbClr val="900D64"/>
      </a:accent3>
      <a:accent4>
        <a:srgbClr val="1B91BD"/>
      </a:accent4>
      <a:accent5>
        <a:srgbClr val="EE6D25"/>
      </a:accent5>
      <a:accent6>
        <a:srgbClr val="C3C1B9"/>
      </a:accent6>
      <a:hlink>
        <a:srgbClr val="1FA1E7"/>
      </a:hlink>
      <a:folHlink>
        <a:srgbClr val="900D64"/>
      </a:folHlink>
    </a:clrScheme>
    <a:fontScheme name="Urban Pop">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CPP_x0020_SubCategory xmlns="b1772e2b-9b4b-4f64-8451-01e61f8ed966" xsi:nil="true"/>
    <CPP_x0020_Category xmlns="b1772e2b-9b4b-4f64-8451-01e61f8ed966" xsi:nil="true"/>
    <PublishingExpirationDate xmlns="http://schemas.microsoft.com/sharepoint/v3" xsi:nil="true"/>
    <PublishingStartDate xmlns="http://schemas.microsoft.com/sharepoint/v3" xsi:nil="true"/>
    <_dlc_DocId xmlns="0381b404-d845-41de-b188-6c331fd6477d">7FKU7PF762N5-19-221</_dlc_DocId>
    <_dlc_DocIdUrl xmlns="0381b404-d845-41de-b188-6c331fd6477d">
      <Url>https://savenet.savechildren.org/au/cpp/_layouts/DocIdRedir.aspx?ID=7FKU7PF762N5-19-221</Url>
      <Description>7FKU7PF762N5-19-221</Description>
    </_dlc_DocIdUrl>
    <Description0 xmlns="8ea43459-4740-4558-ae7c-2fc71ac7b185">Using Data Effectively Challenges and Successes on Food for Peace Programs</Description0>
    <Description2 xmlns="8ea43459-4740-4558-ae7c-2fc71ac7b18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02EEB46601C040B1A6D1A135B207C3" ma:contentTypeVersion="4" ma:contentTypeDescription="Create a new document." ma:contentTypeScope="" ma:versionID="00eb1d8ddced21cd8a97fc09c1811394">
  <xsd:schema xmlns:xsd="http://www.w3.org/2001/XMLSchema" xmlns:xs="http://www.w3.org/2001/XMLSchema" xmlns:p="http://schemas.microsoft.com/office/2006/metadata/properties" xmlns:ns1="http://schemas.microsoft.com/sharepoint/v3" xmlns:ns2="b1772e2b-9b4b-4f64-8451-01e61f8ed966" xmlns:ns3="0381b404-d845-41de-b188-6c331fd6477d" xmlns:ns4="8ea43459-4740-4558-ae7c-2fc71ac7b185" targetNamespace="http://schemas.microsoft.com/office/2006/metadata/properties" ma:root="true" ma:fieldsID="5e935f082b3fc0e0221aa9086c5c8f0c" ns1:_="" ns2:_="" ns3:_="" ns4:_="">
    <xsd:import namespace="http://schemas.microsoft.com/sharepoint/v3"/>
    <xsd:import namespace="b1772e2b-9b4b-4f64-8451-01e61f8ed966"/>
    <xsd:import namespace="0381b404-d845-41de-b188-6c331fd6477d"/>
    <xsd:import namespace="8ea43459-4740-4558-ae7c-2fc71ac7b185"/>
    <xsd:element name="properties">
      <xsd:complexType>
        <xsd:sequence>
          <xsd:element name="documentManagement">
            <xsd:complexType>
              <xsd:all>
                <xsd:element ref="ns1:PublishingStartDate" minOccurs="0"/>
                <xsd:element ref="ns1:PublishingExpirationDate" minOccurs="0"/>
                <xsd:element ref="ns2:CPP_x0020_Category" minOccurs="0"/>
                <xsd:element ref="ns2:CPP_x0020_SubCategory" minOccurs="0"/>
                <xsd:element ref="ns3:_dlc_DocId" minOccurs="0"/>
                <xsd:element ref="ns3:_dlc_DocIdUrl" minOccurs="0"/>
                <xsd:element ref="ns3:_dlc_DocIdPersistId" minOccurs="0"/>
                <xsd:element ref="ns4:Description0"/>
                <xsd:element ref="ns4:Description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1772e2b-9b4b-4f64-8451-01e61f8ed966" elementFormDefault="qualified">
    <xsd:import namespace="http://schemas.microsoft.com/office/2006/documentManagement/types"/>
    <xsd:import namespace="http://schemas.microsoft.com/office/infopath/2007/PartnerControls"/>
    <xsd:element name="CPP_x0020_Category" ma:index="10" nillable="true" ma:displayName="CPP Category" ma:list="{b0926968-f7b4-4028-8ee8-825f7ae3a17d}" ma:internalName="CPP_x0020_Category" ma:showField="Title" ma:web="b1772e2b-9b4b-4f64-8451-01e61f8ed966">
      <xsd:simpleType>
        <xsd:restriction base="dms:Lookup"/>
      </xsd:simpleType>
    </xsd:element>
    <xsd:element name="CPP_x0020_SubCategory" ma:index="11" nillable="true" ma:displayName="CPP SubCategory" ma:list="{6d576412-9431-44f5-91b8-9dfd05c7800c}" ma:internalName="CPP_x0020_SubCategory" ma:showField="Title" ma:web="b1772e2b-9b4b-4f64-8451-01e61f8ed966">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381b404-d845-41de-b188-6c331fd6477d" elementFormDefault="qualified">
    <xsd:import namespace="http://schemas.microsoft.com/office/2006/documentManagement/types"/>
    <xsd:import namespace="http://schemas.microsoft.com/office/infopath/2007/PartnerControls"/>
    <xsd:element name="_dlc_DocId" ma:index="12" nillable="true" ma:displayName="Document ID Value" ma:description="The value of the document ID assigned to this item." ma:internalName="_dlc_DocId" ma:readOnly="true">
      <xsd:simpleType>
        <xsd:restriction base="dms:Text"/>
      </xsd:simpleType>
    </xsd:element>
    <xsd:element name="_dlc_DocIdUrl" ma:index="13"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8ea43459-4740-4558-ae7c-2fc71ac7b185" elementFormDefault="qualified">
    <xsd:import namespace="http://schemas.microsoft.com/office/2006/documentManagement/types"/>
    <xsd:import namespace="http://schemas.microsoft.com/office/infopath/2007/PartnerControls"/>
    <xsd:element name="Description0" ma:index="15" ma:displayName="Description" ma:internalName="Description0">
      <xsd:simpleType>
        <xsd:restriction base="dms:Text">
          <xsd:maxLength value="255"/>
        </xsd:restriction>
      </xsd:simpleType>
    </xsd:element>
    <xsd:element name="Description2" ma:index="16" nillable="true" ma:displayName="Description2" ma:internalName="Description2">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CDDFD-5E0D-4127-B86C-828CADF7C98E}">
  <ds:schemaRefs>
    <ds:schemaRef ds:uri="http://schemas.microsoft.com/sharepoint/events"/>
  </ds:schemaRefs>
</ds:datastoreItem>
</file>

<file path=customXml/itemProps2.xml><?xml version="1.0" encoding="utf-8"?>
<ds:datastoreItem xmlns:ds="http://schemas.openxmlformats.org/officeDocument/2006/customXml" ds:itemID="{3692A7F0-21B0-43CD-93B8-409199DD4053}">
  <ds:schemaRefs>
    <ds:schemaRef ds:uri="http://schemas.microsoft.com/office/2006/documentManagement/types"/>
    <ds:schemaRef ds:uri="b1772e2b-9b4b-4f64-8451-01e61f8ed966"/>
    <ds:schemaRef ds:uri="http://schemas.microsoft.com/office/2006/metadata/properties"/>
    <ds:schemaRef ds:uri="8ea43459-4740-4558-ae7c-2fc71ac7b185"/>
    <ds:schemaRef ds:uri="http://purl.org/dc/elements/1.1/"/>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0381b404-d845-41de-b188-6c331fd6477d"/>
    <ds:schemaRef ds:uri="http://www.w3.org/XML/1998/namespace"/>
  </ds:schemaRefs>
</ds:datastoreItem>
</file>

<file path=customXml/itemProps3.xml><?xml version="1.0" encoding="utf-8"?>
<ds:datastoreItem xmlns:ds="http://schemas.openxmlformats.org/officeDocument/2006/customXml" ds:itemID="{F2174382-828D-411E-AAB0-9DE1DB8E9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1772e2b-9b4b-4f64-8451-01e61f8ed966"/>
    <ds:schemaRef ds:uri="0381b404-d845-41de-b188-6c331fd6477d"/>
    <ds:schemaRef ds:uri="8ea43459-4740-4558-ae7c-2fc71ac7b1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835CD98-CEC8-4930-9312-A3D2BAD6E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PAISANO presentation</Template>
  <TotalTime>7694</TotalTime>
  <Words>921</Words>
  <Application>Microsoft Office PowerPoint</Application>
  <PresentationFormat>On-screen Show (4:3)</PresentationFormat>
  <Paragraphs>266</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ＭＳ Ｐゴシック</vt:lpstr>
      <vt:lpstr>Arial</vt:lpstr>
      <vt:lpstr>Calibri</vt:lpstr>
      <vt:lpstr>Century Gothic</vt:lpstr>
      <vt:lpstr>Gill Sans MT</vt:lpstr>
      <vt:lpstr>Tahoma</vt:lpstr>
      <vt:lpstr>Times New Roman</vt:lpstr>
      <vt:lpstr>Office Theme</vt:lpstr>
      <vt:lpstr>PowerPoint Presentation</vt:lpstr>
      <vt:lpstr>PowerPoint Presentation</vt:lpstr>
      <vt:lpstr>Getting the right data for decisions</vt:lpstr>
      <vt:lpstr>Getting the right data for decisions</vt:lpstr>
      <vt:lpstr>PowerPoint Presentation</vt:lpstr>
      <vt:lpstr>Making evidence based decisions</vt:lpstr>
      <vt:lpstr>Making evidence based decisions</vt:lpstr>
      <vt:lpstr>Making evidence based decisions</vt:lpstr>
      <vt:lpstr>PowerPoint Presentation</vt:lpstr>
      <vt:lpstr>Gauging quality of interventions for expected impacts- “The Missing Middle”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Sara, Stephen</dc:creator>
  <cp:lastModifiedBy>Stacy Moore</cp:lastModifiedBy>
  <cp:revision>84</cp:revision>
  <cp:lastPrinted>2015-10-12T15:28:52Z</cp:lastPrinted>
  <dcterms:created xsi:type="dcterms:W3CDTF">2015-09-27T14:04:16Z</dcterms:created>
  <dcterms:modified xsi:type="dcterms:W3CDTF">2017-12-14T19:46:04Z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0x010100E202EEB46601C040B1A6D1A135B207C3</vt:lpwstr>
  </property>
  <property fmtid="{D5CDD505-2E9C-101B-9397-08002B2CF9AE}" pid="3" name="_dlc_DocIdItemGuid">
    <vt:lpwstr>62cf91b4-3ede-4065-b48d-27abb6f60839</vt:lpwstr>
  </property>
</Properties>
</file>